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B1796-C119-44FE-B28E-E5215D9D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07626AC-A4A3-4087-B91E-44F36C7E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39668B1-FE70-4778-AF53-44D45D32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03F473-77EE-4FEA-9BAA-3009ED2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2BAB981-8263-46B0-8DC0-E59F7597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07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AFBD74-172E-4E81-99F0-F3B5FD2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AE6A4F0C-EFD4-4A9C-82E1-B014D9EC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0AD999B-1443-4DE1-BC50-262DCBB2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B383132-C962-4F50-8D51-E1ADF8AA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A3AD273-8BCC-4C02-9BD4-0A38552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26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F3DF713-1C33-4C2A-8722-983615D9F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D0634DB-7AD8-4D66-A893-9C662FB0B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23924BE-4D6F-4560-A633-BA6ECE21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261A650-1B5C-4654-B8CB-57B50AA6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7D962F-2965-4586-B492-D947CF03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464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ADCFF-5B0C-4BFD-8523-B2116AD8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D56382-C3CE-4819-BB84-8D226526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2FC084-776B-408D-A87D-CF9028E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864F6F-CE6E-4E24-B3CB-50E3D9AC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F3E29BD-6EB9-48E8-BB32-91A98847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16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2E7C99-8B68-4A80-B30A-6EBBD0D3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C77DE98-549F-4D92-B377-9B2AC75C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D7062E-3B54-40D5-BDC6-00C2CAAA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BCE647-46C3-4C2A-BB30-8000E688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56CDD3-4152-4DC3-B095-9506988B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61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F66AB0-4C06-4944-8CBF-4DB3D127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9F3B30-0EE8-491F-9F86-8E335AEA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24DD912-3896-45E8-A378-DD0CCA92E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D6B6150-E11B-4953-A529-5E4CB378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5D476DF-27A7-48DB-A542-B28B83A9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1A0C9A-22F8-46E3-8C7D-DA0448D9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77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F484A6-BC75-44A4-938B-9FBB9FF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E3B3875-89CF-478E-8DAA-6262F476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812611C-01D0-476A-944F-68415682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FE2AD70-37DC-4389-B119-30D6A3101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9560E9C-2FC1-4DA4-B8AA-BEA350AC1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4C7FA20-A299-4E4E-9615-E311D43C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0B04073-5B20-4CC4-8AC1-E0BB9926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BD6D7E4-42AE-46B3-82A5-5A974A65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3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A389C4-E2BC-4184-86A1-FCA46C9E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3C728DA-3249-488B-9FF2-C92FC14A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58A4CFA-A4BD-4873-972D-84C4474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651D072-BC65-4DB1-9696-808553A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679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C2486FF-7AA0-46DB-8CA8-33DE3EF6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A319562-B830-4283-A270-6A429661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A281C7B-B03C-4C4A-8DEB-2DB82ECA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1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589131-ACC8-4D19-A1EC-32715BB0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A814CD-B28E-4F49-82BD-57C3DE10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DF099DF-5F9F-4B2C-9E2C-9B3E1523A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16615AD-A21B-425C-91DD-269875DD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6392F1C-CFD8-4942-A989-314F91D0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61C29A-CB3D-4941-BCC6-9EB194B2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82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C8170-B859-496F-B0A5-557A3808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DF2E6-3F4C-419F-881F-50DAAC9CA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98FF21A-BEEB-416D-AFA2-E85CC4481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B903A1-E398-4617-9130-D9874A3D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2316CC7-1182-452A-977E-049610BF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5873C95-91B1-45FD-88C3-2F447498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23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9FBA901-5F18-4787-BAD3-CD5324E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D0F35EB-7930-4F02-97BD-9580BAD4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01C6D27-D310-4C8A-863E-D45FC0397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C67E-AD55-420B-9553-990A3CF1BA11}" type="datetimeFigureOut">
              <a:rPr lang="sk-SK" smtClean="0"/>
              <a:t>26. 2. 2020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4BB42C-9752-449F-A5E3-007FEB37A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B134F1-4C07-4D34-A47B-BB4A7A8E6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800E-3C21-40DF-8B5F-192F965F70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060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93D2B7-904D-41CB-94BA-D1EE25520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Písanie textu do grafickej plochy</a:t>
            </a:r>
            <a:br>
              <a:rPr lang="pl-PL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FE6545-5A2A-4887-A3D5-A61C0F970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35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AD9C77-7014-4B40-BB16-6D54340D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455"/>
            <a:ext cx="10515600" cy="58075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1. </a:t>
            </a:r>
            <a:r>
              <a:rPr lang="sk-SK" b="1" dirty="0"/>
              <a:t>Vypíšte do grafickej plochy vedľa seba šesť náhodných čísel od 1 do 49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dirty="0"/>
              <a:t>2. Urobte analýzu programu:</a:t>
            </a:r>
          </a:p>
          <a:p>
            <a:pPr marL="0" indent="0">
              <a:buNone/>
            </a:pPr>
            <a:r>
              <a:rPr lang="sk-SK" dirty="0"/>
              <a:t>import </a:t>
            </a:r>
            <a:r>
              <a:rPr lang="sk-SK" dirty="0" err="1"/>
              <a:t>tkinter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import </a:t>
            </a:r>
            <a:r>
              <a:rPr lang="sk-SK" dirty="0" err="1"/>
              <a:t>random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canvas</a:t>
            </a:r>
            <a:r>
              <a:rPr lang="sk-SK" dirty="0"/>
              <a:t> = </a:t>
            </a:r>
            <a:r>
              <a:rPr lang="sk-SK" dirty="0" err="1"/>
              <a:t>tkinter.Canvas</a:t>
            </a:r>
            <a:r>
              <a:rPr lang="sk-SK" dirty="0"/>
              <a:t>()</a:t>
            </a:r>
          </a:p>
          <a:p>
            <a:pPr marL="0" indent="0">
              <a:buNone/>
            </a:pPr>
            <a:r>
              <a:rPr lang="sk-SK" dirty="0" err="1"/>
              <a:t>canvas.pack</a:t>
            </a:r>
            <a:r>
              <a:rPr lang="sk-SK" dirty="0"/>
              <a:t>()</a:t>
            </a:r>
          </a:p>
          <a:p>
            <a:pPr marL="0" indent="0">
              <a:buNone/>
            </a:pPr>
            <a:r>
              <a:rPr lang="sv-SE" dirty="0"/>
              <a:t>x = random.randrange(20)</a:t>
            </a:r>
          </a:p>
          <a:p>
            <a:pPr marL="0" indent="0">
              <a:buNone/>
            </a:pPr>
            <a:r>
              <a:rPr lang="sv-SE" dirty="0"/>
              <a:t>y = random.randrange(30)+5</a:t>
            </a:r>
            <a:endParaRPr lang="sk-SK" dirty="0"/>
          </a:p>
          <a:p>
            <a:pPr marL="0" indent="0">
              <a:buNone/>
            </a:pPr>
            <a:r>
              <a:rPr lang="es-ES" dirty="0"/>
              <a:t>canvas.create_rectangle(x,y, 10*x, 10+5*y)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Print</a:t>
            </a:r>
            <a:r>
              <a:rPr lang="sk-SK" dirty="0"/>
              <a:t>(x)</a:t>
            </a:r>
          </a:p>
          <a:p>
            <a:pPr marL="0" indent="0">
              <a:buNone/>
            </a:pPr>
            <a:r>
              <a:rPr lang="sk-SK" dirty="0" err="1"/>
              <a:t>Print</a:t>
            </a:r>
            <a:r>
              <a:rPr lang="sk-SK" dirty="0"/>
              <a:t>(y)</a:t>
            </a:r>
          </a:p>
          <a:p>
            <a:pPr marL="0" indent="0">
              <a:buNone/>
            </a:pPr>
            <a:r>
              <a:rPr lang="sk-SK" dirty="0" err="1"/>
              <a:t>Print</a:t>
            </a:r>
            <a:r>
              <a:rPr lang="sk-SK" dirty="0"/>
              <a:t>(´x:´, x)</a:t>
            </a:r>
          </a:p>
          <a:p>
            <a:pPr marL="0" indent="0">
              <a:buNone/>
            </a:pPr>
            <a:r>
              <a:rPr lang="sk-SK" dirty="0" err="1"/>
              <a:t>Print</a:t>
            </a:r>
            <a:r>
              <a:rPr lang="sk-SK" dirty="0"/>
              <a:t>(´Hodnota y:´, y)</a:t>
            </a:r>
          </a:p>
        </p:txBody>
      </p:sp>
    </p:spTree>
    <p:extLst>
      <p:ext uri="{BB962C8B-B14F-4D97-AF65-F5344CB8AC3E}">
        <p14:creationId xmlns:p14="http://schemas.microsoft.com/office/powerpoint/2010/main" val="350885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3CEE14-4D5B-43D5-BBEB-E029421E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47893"/>
          </a:xfrm>
        </p:spPr>
        <p:txBody>
          <a:bodyPr>
            <a:normAutofit/>
          </a:bodyPr>
          <a:lstStyle/>
          <a:p>
            <a:r>
              <a:rPr lang="sk-SK" b="1" dirty="0"/>
              <a:t>Pr.:</a:t>
            </a:r>
            <a:br>
              <a:rPr lang="sk-SK" b="1" dirty="0"/>
            </a:br>
            <a:r>
              <a:rPr lang="sk-SK" b="1" dirty="0"/>
              <a:t>Vytvorte program, ktorý bude kresliť náhodnú čiaru s náhodnou hrúbkou. Informáciu o dĺžke čiary a jej hrúbke vypíše aj do </a:t>
            </a:r>
            <a:r>
              <a:rPr lang="sk-SK" b="1" dirty="0" err="1"/>
              <a:t>shellu</a:t>
            </a:r>
            <a:r>
              <a:rPr lang="sk-S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26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ADE0C7-91E2-4DB3-AFE0-A9B5C0F1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982498" cy="5811203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err="1"/>
              <a:t>canvas.create_text</a:t>
            </a:r>
            <a:r>
              <a:rPr lang="en-US" sz="4400" b="1" dirty="0"/>
              <a:t>(100, 70, text='</a:t>
            </a:r>
            <a:r>
              <a:rPr lang="en-US" sz="4400" b="1" dirty="0" err="1"/>
              <a:t>Ahoj</a:t>
            </a:r>
            <a:r>
              <a:rPr lang="en-US" sz="4400" b="1" dirty="0"/>
              <a:t>‘)</a:t>
            </a:r>
            <a:r>
              <a:rPr lang="sk-SK" sz="4400" b="1" dirty="0"/>
              <a:t>  </a:t>
            </a:r>
            <a:r>
              <a:rPr lang="sk-SK" sz="4400" dirty="0"/>
              <a:t>- </a:t>
            </a:r>
            <a:r>
              <a:rPr lang="pl-PL" sz="4400" dirty="0"/>
              <a:t>napíše na súradnicu [100, 70] text Ahoj</a:t>
            </a:r>
          </a:p>
          <a:p>
            <a:pPr algn="just"/>
            <a:r>
              <a:rPr lang="sk-SK" sz="4400" b="1" dirty="0"/>
              <a:t>Prvé dva parametre </a:t>
            </a:r>
            <a:r>
              <a:rPr lang="sk-SK" sz="4400" dirty="0"/>
              <a:t>tohto príkazu sú </a:t>
            </a:r>
            <a:r>
              <a:rPr lang="sk-SK" sz="4400" b="1" dirty="0"/>
              <a:t>súradnice stredu vypisovaného textu.</a:t>
            </a:r>
            <a:r>
              <a:rPr lang="sk-SK" sz="4400" dirty="0"/>
              <a:t> Text sa napíše tak, aby aj v zvislom, aj vo vodorovnom smere boli súradnice presne vycentrované v strede napísaného textu. Parametrom text zadávame samotný text, ktorý chceme napísať. </a:t>
            </a:r>
          </a:p>
        </p:txBody>
      </p:sp>
    </p:spTree>
    <p:extLst>
      <p:ext uri="{BB962C8B-B14F-4D97-AF65-F5344CB8AC3E}">
        <p14:creationId xmlns:p14="http://schemas.microsoft.com/office/powerpoint/2010/main" val="6479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FF40F8-4709-4B7D-8078-F64B6E9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623151"/>
            <a:ext cx="12146280" cy="561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/>
              <a:t>import </a:t>
            </a:r>
            <a:r>
              <a:rPr lang="sk-SK" sz="3600" dirty="0" err="1"/>
              <a:t>tkinter</a:t>
            </a:r>
            <a:r>
              <a:rPr lang="sk-SK" sz="3600" dirty="0"/>
              <a:t> </a:t>
            </a:r>
          </a:p>
          <a:p>
            <a:pPr marL="0" indent="0">
              <a:buNone/>
            </a:pPr>
            <a:r>
              <a:rPr lang="sk-SK" sz="3600" dirty="0" err="1"/>
              <a:t>canvas</a:t>
            </a:r>
            <a:r>
              <a:rPr lang="sk-SK" sz="3600" dirty="0"/>
              <a:t> = </a:t>
            </a:r>
            <a:r>
              <a:rPr lang="sk-SK" sz="3600" dirty="0" err="1"/>
              <a:t>tkinter.Canvas</a:t>
            </a:r>
            <a:r>
              <a:rPr lang="sk-SK" sz="3600" dirty="0"/>
              <a:t>() </a:t>
            </a:r>
          </a:p>
          <a:p>
            <a:pPr marL="0" indent="0">
              <a:buNone/>
            </a:pPr>
            <a:r>
              <a:rPr lang="sk-SK" sz="3600" dirty="0" err="1"/>
              <a:t>canvas.pack</a:t>
            </a:r>
            <a:r>
              <a:rPr lang="sk-SK" sz="3600" dirty="0"/>
              <a:t>()</a:t>
            </a:r>
          </a:p>
          <a:p>
            <a:pPr marL="0" indent="0">
              <a:buNone/>
            </a:pPr>
            <a:r>
              <a:rPr lang="sk-SK" sz="3600" dirty="0" err="1"/>
              <a:t>canvas.create_text</a:t>
            </a:r>
            <a:r>
              <a:rPr lang="sk-SK" sz="3600" dirty="0"/>
              <a:t>(100, 70, text='Ahoj‘)</a:t>
            </a:r>
          </a:p>
          <a:p>
            <a:pPr marL="0" indent="0">
              <a:buNone/>
            </a:pPr>
            <a:r>
              <a:rPr lang="sk-SK" sz="3600" dirty="0" err="1"/>
              <a:t>canvas.create_text</a:t>
            </a:r>
            <a:r>
              <a:rPr lang="sk-SK" sz="3600" dirty="0"/>
              <a:t>(200, 50, text='</a:t>
            </a:r>
            <a:r>
              <a:rPr lang="sk-SK" sz="3600" dirty="0" err="1"/>
              <a:t>Python</a:t>
            </a:r>
            <a:r>
              <a:rPr lang="sk-SK" sz="3600" dirty="0"/>
              <a:t>', font='</a:t>
            </a:r>
            <a:r>
              <a:rPr lang="sk-SK" sz="3600" dirty="0" err="1"/>
              <a:t>Arial</a:t>
            </a:r>
            <a:r>
              <a:rPr lang="sk-SK" sz="3600" dirty="0"/>
              <a:t> 70 </a:t>
            </a:r>
            <a:r>
              <a:rPr lang="sk-SK" sz="3600" dirty="0" err="1"/>
              <a:t>bold</a:t>
            </a:r>
            <a:r>
              <a:rPr lang="sk-SK" sz="3600" dirty="0"/>
              <a:t>‘) </a:t>
            </a:r>
          </a:p>
          <a:p>
            <a:pPr marL="0" indent="0">
              <a:buNone/>
            </a:pPr>
            <a:r>
              <a:rPr lang="sk-SK" sz="3600" dirty="0" err="1"/>
              <a:t>canvas.create_text</a:t>
            </a:r>
            <a:r>
              <a:rPr lang="sk-SK" sz="3600" dirty="0"/>
              <a:t>(150, 150, text='</a:t>
            </a:r>
            <a:r>
              <a:rPr lang="sk-SK" sz="3600" dirty="0" err="1"/>
              <a:t>Python</a:t>
            </a:r>
            <a:r>
              <a:rPr lang="sk-SK" sz="3600" dirty="0"/>
              <a:t>', font='</a:t>
            </a:r>
            <a:r>
              <a:rPr lang="sk-SK" sz="3600" dirty="0" err="1"/>
              <a:t>Arial</a:t>
            </a:r>
            <a:r>
              <a:rPr lang="sk-SK" sz="3600" dirty="0"/>
              <a:t> 50 </a:t>
            </a:r>
            <a:r>
              <a:rPr lang="sk-SK" sz="3600" dirty="0" err="1"/>
              <a:t>bold</a:t>
            </a:r>
            <a:r>
              <a:rPr lang="sk-SK" sz="3600" dirty="0"/>
              <a:t>', </a:t>
            </a:r>
            <a:r>
              <a:rPr lang="sk-SK" sz="3600" dirty="0" err="1"/>
              <a:t>fill</a:t>
            </a:r>
            <a:r>
              <a:rPr lang="sk-SK" sz="3600" dirty="0"/>
              <a:t>='</a:t>
            </a:r>
            <a:r>
              <a:rPr lang="sk-SK" sz="3600" dirty="0" err="1"/>
              <a:t>red</a:t>
            </a:r>
            <a:r>
              <a:rPr lang="sk-SK" sz="3600" dirty="0"/>
              <a:t>', </a:t>
            </a:r>
            <a:r>
              <a:rPr lang="sk-SK" sz="3600" dirty="0" err="1"/>
              <a:t>angle</a:t>
            </a:r>
            <a:r>
              <a:rPr lang="sk-SK" sz="3600" dirty="0"/>
              <a:t>=90) </a:t>
            </a:r>
          </a:p>
        </p:txBody>
      </p:sp>
    </p:spTree>
    <p:extLst>
      <p:ext uri="{BB962C8B-B14F-4D97-AF65-F5344CB8AC3E}">
        <p14:creationId xmlns:p14="http://schemas.microsoft.com/office/powerpoint/2010/main" val="402989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D33D85-8D58-4436-AA05-54114781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Nakreslite tieto dopravné značky: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C0FA321-B954-46B7-907E-E7240F367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4" t="64583" r="60135" b="24536"/>
          <a:stretch/>
        </p:blipFill>
        <p:spPr>
          <a:xfrm>
            <a:off x="3181214" y="3770722"/>
            <a:ext cx="4501631" cy="301555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882A8436-AF53-4A7D-A56E-68721E7EE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4" t="48909" r="44498" b="40110"/>
          <a:stretch/>
        </p:blipFill>
        <p:spPr>
          <a:xfrm>
            <a:off x="838200" y="1357460"/>
            <a:ext cx="9563625" cy="24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2A61A1-FF93-4D82-AF93-E30EE0A36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Premenné a náhodné hodnoty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899D5F-59D9-4959-A4A2-8C94D66BE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/>
              <a:t>4.1 Náhodné čísla a príkazový režim (</a:t>
            </a:r>
            <a:r>
              <a:rPr lang="sk-SK" b="1" dirty="0" err="1"/>
              <a:t>shell</a:t>
            </a:r>
            <a:r>
              <a:rPr lang="sk-SK" b="1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07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297286-7473-4FE8-8E88-5B463CE6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138"/>
            <a:ext cx="10515600" cy="5694825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Premenná </a:t>
            </a:r>
            <a:r>
              <a:rPr lang="sk-SK" sz="4000" dirty="0"/>
              <a:t>– objekt, ktorého hodnota sa mení</a:t>
            </a:r>
          </a:p>
          <a:p>
            <a:pPr marL="0" indent="0">
              <a:buNone/>
            </a:pPr>
            <a:r>
              <a:rPr lang="sk-SK" sz="4000" dirty="0"/>
              <a:t> </a:t>
            </a:r>
          </a:p>
          <a:p>
            <a:pPr marL="0" indent="0">
              <a:buNone/>
            </a:pPr>
            <a:r>
              <a:rPr lang="sk-SK" sz="4000" dirty="0"/>
              <a:t>deklarácia:  meno = hodnota</a:t>
            </a:r>
          </a:p>
          <a:p>
            <a:pPr marL="0" indent="0">
              <a:buNone/>
            </a:pPr>
            <a:endParaRPr lang="sk-SK" sz="4000" dirty="0"/>
          </a:p>
          <a:p>
            <a:pPr marL="0" indent="0">
              <a:buNone/>
            </a:pPr>
            <a:r>
              <a:rPr lang="sk-SK" sz="4000" b="1" dirty="0"/>
              <a:t>Pr: </a:t>
            </a:r>
            <a:r>
              <a:rPr lang="sk-SK" sz="4000" dirty="0" err="1"/>
              <a:t>velkost</a:t>
            </a:r>
            <a:r>
              <a:rPr lang="sk-SK" sz="4000" dirty="0"/>
              <a:t> = 50</a:t>
            </a:r>
          </a:p>
          <a:p>
            <a:pPr marL="0" indent="0">
              <a:buNone/>
            </a:pPr>
            <a:r>
              <a:rPr lang="sk-SK" sz="4000" dirty="0"/>
              <a:t>	x = 125</a:t>
            </a:r>
          </a:p>
          <a:p>
            <a:pPr marL="0" indent="0">
              <a:buNone/>
            </a:pPr>
            <a:r>
              <a:rPr lang="sk-SK" sz="4000" dirty="0"/>
              <a:t>	a1 = x</a:t>
            </a:r>
          </a:p>
          <a:p>
            <a:pPr marL="0" indent="0">
              <a:buNone/>
            </a:pPr>
            <a:r>
              <a:rPr lang="sk-SK" sz="4000" dirty="0"/>
              <a:t>	a1 = 45	</a:t>
            </a:r>
          </a:p>
          <a:p>
            <a:pPr marL="0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6223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0A99AC-AF56-461D-9AF6-3D6B88E8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015"/>
            <a:ext cx="10515600" cy="564494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Modul </a:t>
            </a:r>
            <a:r>
              <a:rPr lang="sk-SK" b="1" dirty="0" err="1"/>
              <a:t>random</a:t>
            </a:r>
            <a:r>
              <a:rPr lang="sk-SK" b="1" dirty="0"/>
              <a:t> – </a:t>
            </a:r>
            <a:r>
              <a:rPr lang="sk-SK" dirty="0"/>
              <a:t>pre prácu s náhodnými číslami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Importujeme ho príkazom </a:t>
            </a:r>
            <a:r>
              <a:rPr lang="sk-SK" b="1" dirty="0"/>
              <a:t>– import </a:t>
            </a:r>
            <a:r>
              <a:rPr lang="sk-SK" b="1" dirty="0" err="1"/>
              <a:t>random</a:t>
            </a: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Príkazy pre prácu s náhodnými číslami:</a:t>
            </a:r>
          </a:p>
          <a:p>
            <a:pPr marL="0" indent="0">
              <a:buNone/>
            </a:pPr>
            <a:r>
              <a:rPr lang="sk-SK" dirty="0"/>
              <a:t>		</a:t>
            </a:r>
            <a:r>
              <a:rPr lang="sk-SK" b="1" dirty="0">
                <a:solidFill>
                  <a:srgbClr val="FF0000"/>
                </a:solidFill>
              </a:rPr>
              <a:t>a) </a:t>
            </a:r>
            <a:r>
              <a:rPr lang="sk-SK" b="1" dirty="0" err="1">
                <a:solidFill>
                  <a:srgbClr val="FF0000"/>
                </a:solidFill>
              </a:rPr>
              <a:t>random.randint</a:t>
            </a:r>
            <a:r>
              <a:rPr lang="sk-SK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		b) </a:t>
            </a:r>
            <a:r>
              <a:rPr lang="sk-SK" b="1" dirty="0" err="1">
                <a:solidFill>
                  <a:srgbClr val="FF0000"/>
                </a:solidFill>
              </a:rPr>
              <a:t>random.randrange</a:t>
            </a:r>
            <a:r>
              <a:rPr lang="sk-SK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sk-SK" b="1">
                <a:solidFill>
                  <a:srgbClr val="FF0000"/>
                </a:solidFill>
              </a:rPr>
              <a:t>		c) </a:t>
            </a:r>
            <a:r>
              <a:rPr lang="sk-SK" b="1" dirty="0" err="1">
                <a:solidFill>
                  <a:srgbClr val="FF0000"/>
                </a:solidFill>
              </a:rPr>
              <a:t>random.choice</a:t>
            </a:r>
            <a:r>
              <a:rPr lang="sk-SK" b="1" dirty="0">
                <a:solidFill>
                  <a:srgbClr val="FF0000"/>
                </a:solidFill>
              </a:rPr>
              <a:t>(('</a:t>
            </a:r>
            <a:r>
              <a:rPr lang="sk-SK" b="1" dirty="0" err="1">
                <a:solidFill>
                  <a:srgbClr val="FF0000"/>
                </a:solidFill>
              </a:rPr>
              <a:t>blue</a:t>
            </a:r>
            <a:r>
              <a:rPr lang="sk-SK" b="1" dirty="0">
                <a:solidFill>
                  <a:srgbClr val="FF0000"/>
                </a:solidFill>
              </a:rPr>
              <a:t>', '</a:t>
            </a:r>
            <a:r>
              <a:rPr lang="sk-SK" b="1" dirty="0" err="1">
                <a:solidFill>
                  <a:srgbClr val="FF0000"/>
                </a:solidFill>
              </a:rPr>
              <a:t>green</a:t>
            </a:r>
            <a:r>
              <a:rPr lang="sk-SK" b="1" dirty="0">
                <a:solidFill>
                  <a:srgbClr val="FF0000"/>
                </a:solidFill>
              </a:rPr>
              <a:t>'))</a:t>
            </a: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FB9E34-FE26-4751-BAD4-AA6D05B6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8618"/>
            <a:ext cx="11178309" cy="5918345"/>
          </a:xfrm>
        </p:spPr>
        <p:txBody>
          <a:bodyPr/>
          <a:lstStyle/>
          <a:p>
            <a:r>
              <a:rPr lang="sk-SK" dirty="0" err="1"/>
              <a:t>random.randint</a:t>
            </a:r>
            <a:r>
              <a:rPr lang="sk-SK" dirty="0"/>
              <a:t>(10,15)</a:t>
            </a:r>
          </a:p>
          <a:p>
            <a:r>
              <a:rPr lang="sk-SK" dirty="0" err="1"/>
              <a:t>random.randrange</a:t>
            </a:r>
            <a:r>
              <a:rPr lang="sk-SK" dirty="0"/>
              <a:t>(6)</a:t>
            </a:r>
          </a:p>
          <a:p>
            <a:r>
              <a:rPr lang="sk-SK" dirty="0" err="1"/>
              <a:t>random.randrange</a:t>
            </a:r>
            <a:r>
              <a:rPr lang="sk-SK" dirty="0"/>
              <a:t>(10, 15)</a:t>
            </a:r>
          </a:p>
          <a:p>
            <a:r>
              <a:rPr lang="sk-SK" dirty="0" err="1"/>
              <a:t>random.randrange</a:t>
            </a:r>
            <a:r>
              <a:rPr lang="sk-SK" dirty="0"/>
              <a:t>(6, 15, 3)</a:t>
            </a:r>
          </a:p>
          <a:p>
            <a:endParaRPr lang="sk-SK" dirty="0"/>
          </a:p>
          <a:p>
            <a:r>
              <a:rPr lang="sk-SK" dirty="0"/>
              <a:t>Ktoré čísla bude vypisovať, ak vo výpise použijeme príkaz: </a:t>
            </a:r>
          </a:p>
          <a:p>
            <a:pPr marL="0" indent="0">
              <a:buNone/>
            </a:pPr>
            <a:r>
              <a:rPr lang="sk-SK" dirty="0"/>
              <a:t>	a) </a:t>
            </a:r>
            <a:r>
              <a:rPr lang="sk-SK" dirty="0" err="1"/>
              <a:t>random.randrange</a:t>
            </a:r>
            <a:r>
              <a:rPr lang="sk-SK" dirty="0"/>
              <a:t>(2) </a:t>
            </a:r>
          </a:p>
          <a:p>
            <a:pPr marL="0" indent="0">
              <a:buNone/>
            </a:pPr>
            <a:r>
              <a:rPr lang="sk-SK" dirty="0"/>
              <a:t>	b) </a:t>
            </a:r>
            <a:r>
              <a:rPr lang="sk-SK" dirty="0" err="1"/>
              <a:t>random.randrange</a:t>
            </a:r>
            <a:r>
              <a:rPr lang="sk-SK" dirty="0"/>
              <a:t>(1)</a:t>
            </a:r>
          </a:p>
          <a:p>
            <a:endParaRPr lang="sk-SK" dirty="0"/>
          </a:p>
          <a:p>
            <a:r>
              <a:rPr lang="sk-SK" dirty="0"/>
              <a:t>Aký je rozdiel medzi príkazmi </a:t>
            </a:r>
            <a:r>
              <a:rPr lang="sk-SK" dirty="0" err="1"/>
              <a:t>random.randrange</a:t>
            </a:r>
            <a:r>
              <a:rPr lang="sk-SK" dirty="0"/>
              <a:t>(3,5) a </a:t>
            </a:r>
            <a:r>
              <a:rPr lang="sk-SK" dirty="0" err="1"/>
              <a:t>random.randint</a:t>
            </a:r>
            <a:r>
              <a:rPr lang="sk-SK" dirty="0"/>
              <a:t>(3,5)?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015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E05F3A-EDB7-4434-A966-9AC6E7D6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72655"/>
            <a:ext cx="12275126" cy="560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dirty="0"/>
              <a:t>import </a:t>
            </a:r>
            <a:r>
              <a:rPr lang="sk-SK" sz="4000" dirty="0" err="1"/>
              <a:t>tkinter</a:t>
            </a:r>
            <a:endParaRPr lang="sk-SK" sz="4000" dirty="0"/>
          </a:p>
          <a:p>
            <a:pPr marL="0" indent="0">
              <a:buNone/>
            </a:pPr>
            <a:r>
              <a:rPr lang="sk-SK" sz="4000" dirty="0"/>
              <a:t>import </a:t>
            </a:r>
            <a:r>
              <a:rPr lang="sk-SK" sz="4000" dirty="0" err="1"/>
              <a:t>random</a:t>
            </a:r>
            <a:endParaRPr lang="sk-SK" sz="4000" dirty="0"/>
          </a:p>
          <a:p>
            <a:pPr marL="0" indent="0">
              <a:buNone/>
            </a:pPr>
            <a:r>
              <a:rPr lang="sk-SK" sz="4000" dirty="0" err="1"/>
              <a:t>canvas</a:t>
            </a:r>
            <a:r>
              <a:rPr lang="sk-SK" sz="4000" dirty="0"/>
              <a:t> = </a:t>
            </a:r>
            <a:r>
              <a:rPr lang="sk-SK" sz="4000" dirty="0" err="1"/>
              <a:t>tkinter.Canvas</a:t>
            </a:r>
            <a:r>
              <a:rPr lang="sk-SK" sz="4000" dirty="0"/>
              <a:t>() </a:t>
            </a:r>
          </a:p>
          <a:p>
            <a:pPr marL="0" indent="0">
              <a:buNone/>
            </a:pPr>
            <a:r>
              <a:rPr lang="sk-SK" sz="4000" dirty="0" err="1"/>
              <a:t>canvas.pack</a:t>
            </a:r>
            <a:r>
              <a:rPr lang="sk-SK" sz="4000" dirty="0"/>
              <a:t>()</a:t>
            </a:r>
          </a:p>
          <a:p>
            <a:pPr marL="0" indent="0">
              <a:buNone/>
            </a:pPr>
            <a:r>
              <a:rPr lang="sk-SK" sz="4000" dirty="0" err="1"/>
              <a:t>canvas.create_text</a:t>
            </a:r>
            <a:r>
              <a:rPr lang="sk-SK" sz="4000" dirty="0"/>
              <a:t>(100, 100, text=</a:t>
            </a:r>
            <a:r>
              <a:rPr lang="sk-SK" sz="4000" dirty="0" err="1"/>
              <a:t>random.randint</a:t>
            </a:r>
            <a:r>
              <a:rPr lang="sk-SK" sz="4000" dirty="0"/>
              <a:t>(10, 20)) </a:t>
            </a:r>
          </a:p>
          <a:p>
            <a:pPr marL="0" indent="0">
              <a:buNone/>
            </a:pPr>
            <a:r>
              <a:rPr lang="sk-SK" sz="4000" dirty="0" err="1"/>
              <a:t>canvas.create_text</a:t>
            </a:r>
            <a:r>
              <a:rPr lang="sk-SK" sz="4000" dirty="0"/>
              <a:t>(150, 100, text=</a:t>
            </a:r>
            <a:r>
              <a:rPr lang="sk-SK" sz="4000" dirty="0" err="1"/>
              <a:t>random.randint</a:t>
            </a:r>
            <a:r>
              <a:rPr lang="sk-SK" sz="4000" dirty="0"/>
              <a:t>(5, 8)) </a:t>
            </a:r>
          </a:p>
        </p:txBody>
      </p:sp>
    </p:spTree>
    <p:extLst>
      <p:ext uri="{BB962C8B-B14F-4D97-AF65-F5344CB8AC3E}">
        <p14:creationId xmlns:p14="http://schemas.microsoft.com/office/powerpoint/2010/main" val="41190243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395</Words>
  <Application>Microsoft Office PowerPoint</Application>
  <PresentationFormat>Širokouhlá</PresentationFormat>
  <Paragraphs>59</Paragraphs>
  <Slides>11</Slides>
  <Notes>0</Notes>
  <HiddenSlides>5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balíka Office</vt:lpstr>
      <vt:lpstr>Písanie textu do grafickej plochy </vt:lpstr>
      <vt:lpstr>Prezentácia programu PowerPoint</vt:lpstr>
      <vt:lpstr>Prezentácia programu PowerPoint</vt:lpstr>
      <vt:lpstr>Prezentácia programu PowerPoint</vt:lpstr>
      <vt:lpstr>Premenné a náhodné hodnoty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Pr.: Vytvorte program, ktorý bude kresliť náhodnú čiaru s náhodnou hrúbkou. Informáciu o dĺžke čiary a jej hrúbke vypíše aj do shellu.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Písanie textu do grafickej plochy</dc:title>
  <dc:creator>Slovenkaiová</dc:creator>
  <cp:lastModifiedBy>Slovenkaiová</cp:lastModifiedBy>
  <cp:revision>13</cp:revision>
  <dcterms:created xsi:type="dcterms:W3CDTF">2020-02-17T20:15:30Z</dcterms:created>
  <dcterms:modified xsi:type="dcterms:W3CDTF">2020-02-26T21:03:52Z</dcterms:modified>
</cp:coreProperties>
</file>