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09A0-C867-4EAA-92CE-18C8BF181118}" type="datetimeFigureOut">
              <a:rPr lang="sk-SK" smtClean="0"/>
              <a:t>18. 12. 2019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4DC4-4C16-4D2F-B5A7-E5970E0484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09A0-C867-4EAA-92CE-18C8BF181118}" type="datetimeFigureOut">
              <a:rPr lang="sk-SK" smtClean="0"/>
              <a:t>18. 12. 2019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4DC4-4C16-4D2F-B5A7-E5970E0484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09A0-C867-4EAA-92CE-18C8BF181118}" type="datetimeFigureOut">
              <a:rPr lang="sk-SK" smtClean="0"/>
              <a:t>18. 12. 2019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4DC4-4C16-4D2F-B5A7-E5970E0484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09A0-C867-4EAA-92CE-18C8BF181118}" type="datetimeFigureOut">
              <a:rPr lang="sk-SK" smtClean="0"/>
              <a:t>18. 12. 2019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4DC4-4C16-4D2F-B5A7-E5970E0484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09A0-C867-4EAA-92CE-18C8BF181118}" type="datetimeFigureOut">
              <a:rPr lang="sk-SK" smtClean="0"/>
              <a:t>18. 12. 2019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4DC4-4C16-4D2F-B5A7-E5970E0484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09A0-C867-4EAA-92CE-18C8BF181118}" type="datetimeFigureOut">
              <a:rPr lang="sk-SK" smtClean="0"/>
              <a:t>18. 12. 2019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4DC4-4C16-4D2F-B5A7-E5970E0484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09A0-C867-4EAA-92CE-18C8BF181118}" type="datetimeFigureOut">
              <a:rPr lang="sk-SK" smtClean="0"/>
              <a:t>18. 12. 2019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4DC4-4C16-4D2F-B5A7-E5970E0484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09A0-C867-4EAA-92CE-18C8BF181118}" type="datetimeFigureOut">
              <a:rPr lang="sk-SK" smtClean="0"/>
              <a:t>18. 12. 2019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4DC4-4C16-4D2F-B5A7-E5970E0484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09A0-C867-4EAA-92CE-18C8BF181118}" type="datetimeFigureOut">
              <a:rPr lang="sk-SK" smtClean="0"/>
              <a:t>18. 12. 2019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4DC4-4C16-4D2F-B5A7-E5970E0484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09A0-C867-4EAA-92CE-18C8BF181118}" type="datetimeFigureOut">
              <a:rPr lang="sk-SK" smtClean="0"/>
              <a:t>18. 12. 2019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4DC4-4C16-4D2F-B5A7-E5970E0484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09A0-C867-4EAA-92CE-18C8BF181118}" type="datetimeFigureOut">
              <a:rPr lang="sk-SK" smtClean="0"/>
              <a:t>18. 12. 2019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4DC4-4C16-4D2F-B5A7-E5970E0484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009A0-C867-4EAA-92CE-18C8BF181118}" type="datetimeFigureOut">
              <a:rPr lang="sk-SK" smtClean="0"/>
              <a:t>18. 12. 2019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44DC4-4C16-4D2F-B5A7-E5970E0484F5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ohodovamatematika.sk/images/vyklad-uciva/algebra/vyrazy/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4079144" cy="1152128"/>
          </a:xfrm>
          <a:prstGeom prst="rect">
            <a:avLst/>
          </a:prstGeom>
          <a:noFill/>
        </p:spPr>
      </p:pic>
      <p:sp>
        <p:nvSpPr>
          <p:cNvPr id="6" name="TextovéPole 5"/>
          <p:cNvSpPr txBox="1"/>
          <p:nvPr/>
        </p:nvSpPr>
        <p:spPr>
          <a:xfrm>
            <a:off x="323528" y="476672"/>
            <a:ext cx="23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Vypočítajte: </a:t>
            </a:r>
            <a:endParaRPr lang="sk-SK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pohodovamatematika.sk/images/vyklad-uciva/algebra/vyrazy/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3449686" cy="1440160"/>
          </a:xfrm>
          <a:prstGeom prst="rect">
            <a:avLst/>
          </a:prstGeom>
          <a:noFill/>
        </p:spPr>
      </p:pic>
      <p:sp>
        <p:nvSpPr>
          <p:cNvPr id="7" name="Obdélník 6"/>
          <p:cNvSpPr/>
          <p:nvPr/>
        </p:nvSpPr>
        <p:spPr>
          <a:xfrm>
            <a:off x="395536" y="332656"/>
            <a:ext cx="23242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/>
              <a:t>Vypočítajte: </a:t>
            </a:r>
            <a:endParaRPr lang="sk-SK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395536" y="332656"/>
            <a:ext cx="23242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/>
              <a:t>Vypočítajte: </a:t>
            </a:r>
            <a:endParaRPr lang="sk-SK" sz="3200" b="1" dirty="0"/>
          </a:p>
        </p:txBody>
      </p:sp>
      <p:pic>
        <p:nvPicPr>
          <p:cNvPr id="6146" name="Picture 2" descr="http://pohodovamatematika.sk/images/vyklad-uciva/algebra/vyrazy/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3125454" cy="1080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395536" y="332656"/>
            <a:ext cx="23242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/>
              <a:t>Vypočítajte: </a:t>
            </a:r>
            <a:endParaRPr lang="sk-SK" sz="3200" b="1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293688" y="1412876"/>
          <a:ext cx="2406104" cy="2822546"/>
        </p:xfrm>
        <a:graphic>
          <a:graphicData uri="http://schemas.openxmlformats.org/presentationml/2006/ole">
            <p:oleObj spid="_x0000_s7171" name="Rovnice" r:id="rId3" imgW="660240" imgH="77436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Předvádění na obrazovce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6" baseType="lpstr">
      <vt:lpstr>Motiv sady Office</vt:lpstr>
      <vt:lpstr>Editor rovnic 3.0</vt:lpstr>
      <vt:lpstr>Snímek 1</vt:lpstr>
      <vt:lpstr>Snímek 2</vt:lpstr>
      <vt:lpstr>Snímek 3</vt:lpstr>
      <vt:lpstr>Snímek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Slovenkai</dc:creator>
  <cp:lastModifiedBy>Slovenkai</cp:lastModifiedBy>
  <cp:revision>2</cp:revision>
  <dcterms:created xsi:type="dcterms:W3CDTF">2019-12-18T19:48:01Z</dcterms:created>
  <dcterms:modified xsi:type="dcterms:W3CDTF">2019-12-18T19:59:35Z</dcterms:modified>
</cp:coreProperties>
</file>