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309" r:id="rId2"/>
    <p:sldId id="308" r:id="rId3"/>
    <p:sldId id="256" r:id="rId4"/>
    <p:sldId id="259" r:id="rId5"/>
    <p:sldId id="262" r:id="rId6"/>
    <p:sldId id="306" r:id="rId7"/>
    <p:sldId id="307" r:id="rId8"/>
  </p:sldIdLst>
  <p:sldSz cx="9144000" cy="5143500" type="screen16x9"/>
  <p:notesSz cx="6858000" cy="9144000"/>
  <p:embeddedFontLst>
    <p:embeddedFont>
      <p:font typeface="IM Fell English" panose="020B0604020202020204" charset="0"/>
      <p:regular r:id="rId10"/>
      <p:italic r:id="rId11"/>
    </p:embeddedFont>
    <p:embeddedFont>
      <p:font typeface="Kanit" panose="020B0604020202020204" charset="-34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983C4-0233-40F4-8BAD-AA108723D98F}">
  <a:tblStyle styleId="{BFC983C4-0233-40F4-8BAD-AA108723D9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fb50490a86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fb50490a86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3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fb52bbd21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fb52bbd21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fb50490a86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fb50490a86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fb52bcf2fd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fb52bcf2fd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fb52bcf2fd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fb52bcf2fd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35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fb52bcf2fd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fb52bcf2fd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47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2DB">
            <a:alpha val="6966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" y="40"/>
            <a:ext cx="9144322" cy="5141390"/>
            <a:chOff x="238550" y="877925"/>
            <a:chExt cx="7138425" cy="4013575"/>
          </a:xfrm>
        </p:grpSpPr>
        <p:sp>
          <p:nvSpPr>
            <p:cNvPr id="10" name="Google Shape;10;p2"/>
            <p:cNvSpPr/>
            <p:nvPr/>
          </p:nvSpPr>
          <p:spPr>
            <a:xfrm>
              <a:off x="495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99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48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598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147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696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43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9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341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890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440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989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538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085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634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83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733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82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831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38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927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476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25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575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124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673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122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0" y="46548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550" y="43999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550" y="41450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550" y="39001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550" y="36454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550" y="33905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550" y="31456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550" y="2890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550" y="2635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550" y="23911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550" y="21362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550" y="18813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550" y="16366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8550" y="1381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8550" y="1126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Google Shape;52;p2"/>
          <p:cNvPicPr preferRelativeResize="0"/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-1" y="-5367"/>
            <a:ext cx="9144002" cy="4728349"/>
          </a:xfrm>
          <a:prstGeom prst="rect">
            <a:avLst/>
          </a:prstGeom>
          <a:noFill/>
          <a:ln>
            <a:noFill/>
          </a:ln>
          <a:effectLst>
            <a:outerShdw blurRad="2286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158200" y="952125"/>
            <a:ext cx="4078200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Font typeface="IM Fell English"/>
              <a:buNone/>
              <a:defRPr sz="5500">
                <a:solidFill>
                  <a:srgbClr val="563D29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63D29"/>
              </a:buClr>
              <a:buSzPts val="5200"/>
              <a:buNone/>
              <a:defRPr sz="5200">
                <a:solidFill>
                  <a:srgbClr val="563D2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727105" y="3267125"/>
            <a:ext cx="4940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1" y="40"/>
            <a:ext cx="9144322" cy="5141390"/>
            <a:chOff x="238550" y="877925"/>
            <a:chExt cx="7138425" cy="4013575"/>
          </a:xfrm>
        </p:grpSpPr>
        <p:sp>
          <p:nvSpPr>
            <p:cNvPr id="57" name="Google Shape;57;p3"/>
            <p:cNvSpPr/>
            <p:nvPr/>
          </p:nvSpPr>
          <p:spPr>
            <a:xfrm>
              <a:off x="495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499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0048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2598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5147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7696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0243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279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5341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7890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440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989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5538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8085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634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3183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733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8282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831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38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5927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8476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25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3575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6124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8673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122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38550" y="46548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8550" y="43999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8550" y="41450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8550" y="39001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8550" y="36454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38550" y="33905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38550" y="31456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8550" y="2890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8550" y="2635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8550" y="23911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8550" y="21362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38550" y="18813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8550" y="16366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38550" y="1381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8550" y="1126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" name="Google Shape;99;p3"/>
          <p:cNvPicPr preferRelativeResize="0"/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161" y="8"/>
            <a:ext cx="9144002" cy="4728349"/>
          </a:xfrm>
          <a:prstGeom prst="rect">
            <a:avLst/>
          </a:prstGeom>
          <a:noFill/>
          <a:ln>
            <a:noFill/>
          </a:ln>
          <a:effectLst>
            <a:outerShdw blurRad="2286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695900" y="1905608"/>
            <a:ext cx="3752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3291475" y="763260"/>
            <a:ext cx="2561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3475725" y="3001768"/>
            <a:ext cx="2192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4"/>
          <p:cNvGrpSpPr/>
          <p:nvPr/>
        </p:nvGrpSpPr>
        <p:grpSpPr>
          <a:xfrm>
            <a:off x="-161" y="1055"/>
            <a:ext cx="9144322" cy="5141390"/>
            <a:chOff x="238550" y="877925"/>
            <a:chExt cx="7138425" cy="4013575"/>
          </a:xfrm>
        </p:grpSpPr>
        <p:sp>
          <p:nvSpPr>
            <p:cNvPr id="498" name="Google Shape;498;p14"/>
            <p:cNvSpPr/>
            <p:nvPr/>
          </p:nvSpPr>
          <p:spPr>
            <a:xfrm>
              <a:off x="495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7499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0048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2598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5147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696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243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279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5341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7890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30440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32989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35538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38085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40634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43183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45733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48282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0831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338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5927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8476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61025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3575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6124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68673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7122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38550" y="46548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38550" y="43999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38550" y="41450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38550" y="39001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38550" y="36454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38550" y="33905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38550" y="31456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38550" y="2890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38550" y="2635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38550" y="23911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38550" y="21362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38550" y="18813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38550" y="16366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38550" y="1381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38550" y="1126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14"/>
          <p:cNvPicPr preferRelativeResize="0"/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-39225" y="-18175"/>
            <a:ext cx="9222452" cy="517985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4"/>
          <p:cNvSpPr txBox="1">
            <a:spLocks noGrp="1"/>
          </p:cNvSpPr>
          <p:nvPr>
            <p:ph type="title"/>
          </p:nvPr>
        </p:nvSpPr>
        <p:spPr>
          <a:xfrm>
            <a:off x="2916900" y="3844639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subTitle" idx="1"/>
          </p:nvPr>
        </p:nvSpPr>
        <p:spPr>
          <a:xfrm>
            <a:off x="2495250" y="1475158"/>
            <a:ext cx="41535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32"/>
          <p:cNvGrpSpPr/>
          <p:nvPr/>
        </p:nvGrpSpPr>
        <p:grpSpPr>
          <a:xfrm>
            <a:off x="11" y="40"/>
            <a:ext cx="9144322" cy="5141390"/>
            <a:chOff x="238550" y="877925"/>
            <a:chExt cx="7138425" cy="4013575"/>
          </a:xfrm>
        </p:grpSpPr>
        <p:sp>
          <p:nvSpPr>
            <p:cNvPr id="1407" name="Google Shape;1407;p32"/>
            <p:cNvSpPr/>
            <p:nvPr/>
          </p:nvSpPr>
          <p:spPr>
            <a:xfrm>
              <a:off x="495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499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10048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12598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15147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17696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20243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2279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25341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27890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0440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2989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5538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8085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634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43183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5733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48282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50831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5338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55927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58476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61025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63575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66124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68673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7122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38550" y="46548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38550" y="43999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38550" y="41450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38550" y="39001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238550" y="36454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238550" y="33905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238550" y="31456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238550" y="2890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238550" y="2635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238550" y="23911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238550" y="21362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238550" y="18813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238550" y="16366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238550" y="1381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238550" y="1126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9" name="Google Shape;1449;p32"/>
          <p:cNvPicPr preferRelativeResize="0"/>
          <p:nvPr/>
        </p:nvPicPr>
        <p:blipFill>
          <a:blip r:embed="rId2">
            <a:alphaModFix amt="91000"/>
          </a:blip>
          <a:stretch>
            <a:fillRect/>
          </a:stretch>
        </p:blipFill>
        <p:spPr>
          <a:xfrm>
            <a:off x="-49625" y="-24025"/>
            <a:ext cx="9243248" cy="51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33"/>
          <p:cNvGrpSpPr/>
          <p:nvPr/>
        </p:nvGrpSpPr>
        <p:grpSpPr>
          <a:xfrm>
            <a:off x="11" y="40"/>
            <a:ext cx="9144322" cy="5141390"/>
            <a:chOff x="238550" y="877925"/>
            <a:chExt cx="7138425" cy="4013575"/>
          </a:xfrm>
        </p:grpSpPr>
        <p:sp>
          <p:nvSpPr>
            <p:cNvPr id="1452" name="Google Shape;1452;p33"/>
            <p:cNvSpPr/>
            <p:nvPr/>
          </p:nvSpPr>
          <p:spPr>
            <a:xfrm>
              <a:off x="495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7499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10048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12598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15147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17696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20243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279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5341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7890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0440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2989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5538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8085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40634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43183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5733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8282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50831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53380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55927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58476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610257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635750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6612425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68673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0" y="160543"/>
                  </a:moveTo>
                  <a:lnTo>
                    <a:pt x="0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7122250" y="877925"/>
              <a:ext cx="25" cy="4013575"/>
            </a:xfrm>
            <a:custGeom>
              <a:avLst/>
              <a:gdLst/>
              <a:ahLst/>
              <a:cxnLst/>
              <a:rect l="l" t="t" r="r" b="b"/>
              <a:pathLst>
                <a:path w="1" h="160543" fill="none" extrusionOk="0">
                  <a:moveTo>
                    <a:pt x="1" y="160543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38550" y="46548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38550" y="43999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38550" y="41450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38550" y="39001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38550" y="36454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38550" y="33905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38550" y="31456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38550" y="2890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38550" y="2635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38550" y="23911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8550" y="21362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38550" y="18813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38550" y="163665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0"/>
                  </a:moveTo>
                  <a:lnTo>
                    <a:pt x="1" y="0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238550" y="1381725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238550" y="1126800"/>
              <a:ext cx="7138425" cy="25"/>
            </a:xfrm>
            <a:custGeom>
              <a:avLst/>
              <a:gdLst/>
              <a:ahLst/>
              <a:cxnLst/>
              <a:rect l="l" t="t" r="r" b="b"/>
              <a:pathLst>
                <a:path w="285537" h="1" fill="none" extrusionOk="0">
                  <a:moveTo>
                    <a:pt x="285537" y="1"/>
                  </a:moveTo>
                  <a:lnTo>
                    <a:pt x="1" y="1"/>
                  </a:lnTo>
                </a:path>
              </a:pathLst>
            </a:custGeom>
            <a:noFill/>
            <a:ln w="8475" cap="flat" cmpd="sng">
              <a:solidFill>
                <a:srgbClr val="43434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4" name="Google Shape;1494;p33"/>
          <p:cNvPicPr preferRelativeResize="0"/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161" y="8"/>
            <a:ext cx="9144002" cy="4728349"/>
          </a:xfrm>
          <a:prstGeom prst="rect">
            <a:avLst/>
          </a:prstGeom>
          <a:noFill/>
          <a:ln>
            <a:noFill/>
          </a:ln>
          <a:effectLst>
            <a:outerShdw blurRad="22860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DB">
            <a:alpha val="838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911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IM Fell English"/>
              <a:buNone/>
              <a:defRPr sz="3300" b="1" i="1">
                <a:solidFill>
                  <a:schemeClr val="accent2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●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○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■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●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○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■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●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○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 Fell English"/>
              <a:buChar char="■"/>
              <a:defRPr>
                <a:solidFill>
                  <a:schemeClr val="dk1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8" r:id="rId5"/>
    <p:sldLayoutId id="2147483679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767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9AA19318-51CB-494D-8DD0-342985133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1" t="35550" r="27990" b="5752"/>
          <a:stretch/>
        </p:blipFill>
        <p:spPr>
          <a:xfrm>
            <a:off x="1271076" y="0"/>
            <a:ext cx="6601847" cy="5143500"/>
          </a:xfrm>
          <a:prstGeom prst="rect">
            <a:avLst/>
          </a:prstGeom>
        </p:spPr>
      </p:pic>
      <p:sp>
        <p:nvSpPr>
          <p:cNvPr id="12" name="Google Shape;1511;p37">
            <a:extLst>
              <a:ext uri="{FF2B5EF4-FFF2-40B4-BE49-F238E27FC236}">
                <a16:creationId xmlns:a16="http://schemas.microsoft.com/office/drawing/2014/main" id="{8E3418AF-EACF-4046-ACF7-E7D6AC63F496}"/>
              </a:ext>
            </a:extLst>
          </p:cNvPr>
          <p:cNvSpPr txBox="1">
            <a:spLocks/>
          </p:cNvSpPr>
          <p:nvPr/>
        </p:nvSpPr>
        <p:spPr>
          <a:xfrm>
            <a:off x="4348716" y="279684"/>
            <a:ext cx="2222204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  E    D     Ú    Z    A</a:t>
            </a:r>
          </a:p>
        </p:txBody>
      </p:sp>
      <p:sp>
        <p:nvSpPr>
          <p:cNvPr id="13" name="Google Shape;1511;p37">
            <a:extLst>
              <a:ext uri="{FF2B5EF4-FFF2-40B4-BE49-F238E27FC236}">
                <a16:creationId xmlns:a16="http://schemas.microsoft.com/office/drawing/2014/main" id="{73265532-5F62-4C99-AA12-3C005423A3B5}"/>
              </a:ext>
            </a:extLst>
          </p:cNvPr>
          <p:cNvSpPr txBox="1">
            <a:spLocks/>
          </p:cNvSpPr>
          <p:nvPr/>
        </p:nvSpPr>
        <p:spPr>
          <a:xfrm>
            <a:off x="2218758" y="3034417"/>
            <a:ext cx="4940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Pohyblivé štádium pŕhlivcov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Kmeň hubky po latinsky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Motolice patria medzi kmeň...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Koral červený patrí do triedy...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povrchu hlístovcov sa nachádza...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Vyvrhovací otvor hubiek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Medúzovce sa rozmnožujú...</a:t>
            </a:r>
          </a:p>
          <a:p>
            <a:pPr marL="342900" indent="-342900" algn="ctr">
              <a:buAutoNum type="arabicPeriod"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Kmeň pŕhlivce po latinsky</a:t>
            </a:r>
          </a:p>
        </p:txBody>
      </p:sp>
      <p:sp>
        <p:nvSpPr>
          <p:cNvPr id="14" name="Google Shape;1511;p37">
            <a:extLst>
              <a:ext uri="{FF2B5EF4-FFF2-40B4-BE49-F238E27FC236}">
                <a16:creationId xmlns:a16="http://schemas.microsoft.com/office/drawing/2014/main" id="{77DE658E-053E-47C8-93C3-94F51C64B116}"/>
              </a:ext>
            </a:extLst>
          </p:cNvPr>
          <p:cNvSpPr txBox="1">
            <a:spLocks/>
          </p:cNvSpPr>
          <p:nvPr/>
        </p:nvSpPr>
        <p:spPr>
          <a:xfrm>
            <a:off x="4043916" y="627320"/>
            <a:ext cx="2994837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O    R     I     F     E    R     A </a:t>
            </a:r>
          </a:p>
        </p:txBody>
      </p:sp>
      <p:sp>
        <p:nvSpPr>
          <p:cNvPr id="15" name="Google Shape;1511;p37">
            <a:extLst>
              <a:ext uri="{FF2B5EF4-FFF2-40B4-BE49-F238E27FC236}">
                <a16:creationId xmlns:a16="http://schemas.microsoft.com/office/drawing/2014/main" id="{72E7FA0C-ADCB-45D0-A0C6-8D28C6855BB9}"/>
              </a:ext>
            </a:extLst>
          </p:cNvPr>
          <p:cNvSpPr txBox="1">
            <a:spLocks/>
          </p:cNvSpPr>
          <p:nvPr/>
        </p:nvSpPr>
        <p:spPr>
          <a:xfrm>
            <a:off x="4043916" y="929887"/>
            <a:ext cx="2994836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L    O    S     K     A    V    C    E</a:t>
            </a:r>
          </a:p>
        </p:txBody>
      </p:sp>
      <p:sp>
        <p:nvSpPr>
          <p:cNvPr id="16" name="Google Shape;1511;p37">
            <a:extLst>
              <a:ext uri="{FF2B5EF4-FFF2-40B4-BE49-F238E27FC236}">
                <a16:creationId xmlns:a16="http://schemas.microsoft.com/office/drawing/2014/main" id="{A06E2C69-D316-4DCF-86DE-8E7B016C7E02}"/>
              </a:ext>
            </a:extLst>
          </p:cNvPr>
          <p:cNvSpPr txBox="1">
            <a:spLocks/>
          </p:cNvSpPr>
          <p:nvPr/>
        </p:nvSpPr>
        <p:spPr>
          <a:xfrm>
            <a:off x="3033823" y="1239042"/>
            <a:ext cx="3196856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O    R    A     L    O    V    C     E</a:t>
            </a:r>
          </a:p>
        </p:txBody>
      </p:sp>
      <p:sp>
        <p:nvSpPr>
          <p:cNvPr id="17" name="Google Shape;1511;p37">
            <a:extLst>
              <a:ext uri="{FF2B5EF4-FFF2-40B4-BE49-F238E27FC236}">
                <a16:creationId xmlns:a16="http://schemas.microsoft.com/office/drawing/2014/main" id="{81263498-EB1A-45C1-8632-205E0B52B9DE}"/>
              </a:ext>
            </a:extLst>
          </p:cNvPr>
          <p:cNvSpPr txBox="1">
            <a:spLocks/>
          </p:cNvSpPr>
          <p:nvPr/>
        </p:nvSpPr>
        <p:spPr>
          <a:xfrm>
            <a:off x="2757375" y="1562372"/>
            <a:ext cx="2633331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U    T     I      K    U    L    A</a:t>
            </a:r>
          </a:p>
        </p:txBody>
      </p:sp>
      <p:sp>
        <p:nvSpPr>
          <p:cNvPr id="18" name="Google Shape;1511;p37">
            <a:extLst>
              <a:ext uri="{FF2B5EF4-FFF2-40B4-BE49-F238E27FC236}">
                <a16:creationId xmlns:a16="http://schemas.microsoft.com/office/drawing/2014/main" id="{0B08B86B-25AB-4E25-8FE5-DC1FBCF1C266}"/>
              </a:ext>
            </a:extLst>
          </p:cNvPr>
          <p:cNvSpPr txBox="1">
            <a:spLocks/>
          </p:cNvSpPr>
          <p:nvPr/>
        </p:nvSpPr>
        <p:spPr>
          <a:xfrm>
            <a:off x="4008475" y="1889245"/>
            <a:ext cx="2222204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   S     T     I     U    M</a:t>
            </a:r>
          </a:p>
        </p:txBody>
      </p:sp>
      <p:sp>
        <p:nvSpPr>
          <p:cNvPr id="19" name="Google Shape;1511;p37">
            <a:extLst>
              <a:ext uri="{FF2B5EF4-FFF2-40B4-BE49-F238E27FC236}">
                <a16:creationId xmlns:a16="http://schemas.microsoft.com/office/drawing/2014/main" id="{AB37DDED-2B29-4EB2-AAB5-3775A028792D}"/>
              </a:ext>
            </a:extLst>
          </p:cNvPr>
          <p:cNvSpPr txBox="1">
            <a:spLocks/>
          </p:cNvSpPr>
          <p:nvPr/>
        </p:nvSpPr>
        <p:spPr>
          <a:xfrm>
            <a:off x="1786270" y="2196667"/>
            <a:ext cx="3944679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T    R     O    B    I     L     Á    C    I      O    U</a:t>
            </a:r>
          </a:p>
        </p:txBody>
      </p:sp>
      <p:sp>
        <p:nvSpPr>
          <p:cNvPr id="20" name="Google Shape;1511;p37">
            <a:extLst>
              <a:ext uri="{FF2B5EF4-FFF2-40B4-BE49-F238E27FC236}">
                <a16:creationId xmlns:a16="http://schemas.microsoft.com/office/drawing/2014/main" id="{483D453C-4057-4E4A-BBF0-93D5CB421209}"/>
              </a:ext>
            </a:extLst>
          </p:cNvPr>
          <p:cNvSpPr txBox="1">
            <a:spLocks/>
          </p:cNvSpPr>
          <p:nvPr/>
        </p:nvSpPr>
        <p:spPr>
          <a:xfrm>
            <a:off x="3033823" y="2506028"/>
            <a:ext cx="2697126" cy="35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N     I     D     A    R     I     A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666A2A9-1ADE-412C-9447-DF35D4B50718}"/>
              </a:ext>
            </a:extLst>
          </p:cNvPr>
          <p:cNvSpPr/>
          <p:nvPr/>
        </p:nvSpPr>
        <p:spPr>
          <a:xfrm>
            <a:off x="4348716" y="279684"/>
            <a:ext cx="340242" cy="2584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110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B">
            <a:alpha val="8380"/>
          </a:srgbClr>
        </a:solidFill>
        <a:effectLst/>
      </p:bgPr>
    </p:bg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37"/>
          <p:cNvGrpSpPr/>
          <p:nvPr/>
        </p:nvGrpSpPr>
        <p:grpSpPr>
          <a:xfrm>
            <a:off x="424909" y="291892"/>
            <a:ext cx="5291095" cy="4318777"/>
            <a:chOff x="424909" y="291892"/>
            <a:chExt cx="5291095" cy="4318777"/>
          </a:xfrm>
        </p:grpSpPr>
        <p:grpSp>
          <p:nvGrpSpPr>
            <p:cNvPr id="1506" name="Google Shape;1506;p37"/>
            <p:cNvGrpSpPr/>
            <p:nvPr/>
          </p:nvGrpSpPr>
          <p:grpSpPr>
            <a:xfrm>
              <a:off x="713225" y="291892"/>
              <a:ext cx="5002779" cy="4318777"/>
              <a:chOff x="230875" y="3764750"/>
              <a:chExt cx="1023775" cy="883800"/>
            </a:xfrm>
          </p:grpSpPr>
          <p:sp>
            <p:nvSpPr>
              <p:cNvPr id="1507" name="Google Shape;1507;p37"/>
              <p:cNvSpPr/>
              <p:nvPr/>
            </p:nvSpPr>
            <p:spPr>
              <a:xfrm>
                <a:off x="231400" y="3764750"/>
                <a:ext cx="1023250" cy="883800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35352" extrusionOk="0">
                    <a:moveTo>
                      <a:pt x="40909" y="31446"/>
                    </a:moveTo>
                    <a:lnTo>
                      <a:pt x="40909" y="31448"/>
                    </a:lnTo>
                    <a:lnTo>
                      <a:pt x="40929" y="31448"/>
                    </a:lnTo>
                    <a:lnTo>
                      <a:pt x="40909" y="31446"/>
                    </a:lnTo>
                    <a:close/>
                    <a:moveTo>
                      <a:pt x="32597" y="31995"/>
                    </a:moveTo>
                    <a:cubicBezTo>
                      <a:pt x="32582" y="31996"/>
                      <a:pt x="32567" y="31998"/>
                      <a:pt x="32552" y="32000"/>
                    </a:cubicBezTo>
                    <a:lnTo>
                      <a:pt x="32592" y="32000"/>
                    </a:lnTo>
                    <a:cubicBezTo>
                      <a:pt x="32594" y="31998"/>
                      <a:pt x="32595" y="31997"/>
                      <a:pt x="32597" y="31995"/>
                    </a:cubicBezTo>
                    <a:close/>
                    <a:moveTo>
                      <a:pt x="10280" y="33713"/>
                    </a:moveTo>
                    <a:lnTo>
                      <a:pt x="10280" y="33713"/>
                    </a:lnTo>
                    <a:cubicBezTo>
                      <a:pt x="10280" y="33714"/>
                      <a:pt x="10279" y="33715"/>
                      <a:pt x="10278" y="33716"/>
                    </a:cubicBezTo>
                    <a:cubicBezTo>
                      <a:pt x="10279" y="33715"/>
                      <a:pt x="10280" y="33714"/>
                      <a:pt x="10280" y="33713"/>
                    </a:cubicBezTo>
                    <a:close/>
                    <a:moveTo>
                      <a:pt x="9211" y="33795"/>
                    </a:moveTo>
                    <a:lnTo>
                      <a:pt x="9211" y="33795"/>
                    </a:lnTo>
                    <a:cubicBezTo>
                      <a:pt x="9175" y="33837"/>
                      <a:pt x="9148" y="33887"/>
                      <a:pt x="9134" y="33941"/>
                    </a:cubicBezTo>
                    <a:cubicBezTo>
                      <a:pt x="9161" y="33868"/>
                      <a:pt x="9191" y="33824"/>
                      <a:pt x="9211" y="33795"/>
                    </a:cubicBezTo>
                    <a:close/>
                    <a:moveTo>
                      <a:pt x="39846" y="0"/>
                    </a:moveTo>
                    <a:cubicBezTo>
                      <a:pt x="39581" y="82"/>
                      <a:pt x="39336" y="123"/>
                      <a:pt x="39070" y="123"/>
                    </a:cubicBezTo>
                    <a:cubicBezTo>
                      <a:pt x="39049" y="126"/>
                      <a:pt x="39028" y="128"/>
                      <a:pt x="39007" y="128"/>
                    </a:cubicBezTo>
                    <a:cubicBezTo>
                      <a:pt x="38906" y="128"/>
                      <a:pt x="38811" y="88"/>
                      <a:pt x="38743" y="21"/>
                    </a:cubicBezTo>
                    <a:cubicBezTo>
                      <a:pt x="38620" y="21"/>
                      <a:pt x="38498" y="62"/>
                      <a:pt x="38396" y="123"/>
                    </a:cubicBezTo>
                    <a:lnTo>
                      <a:pt x="38293" y="123"/>
                    </a:lnTo>
                    <a:cubicBezTo>
                      <a:pt x="38212" y="123"/>
                      <a:pt x="38110" y="62"/>
                      <a:pt x="38007" y="41"/>
                    </a:cubicBezTo>
                    <a:cubicBezTo>
                      <a:pt x="37926" y="41"/>
                      <a:pt x="37844" y="41"/>
                      <a:pt x="37823" y="62"/>
                    </a:cubicBezTo>
                    <a:cubicBezTo>
                      <a:pt x="37701" y="154"/>
                      <a:pt x="37567" y="200"/>
                      <a:pt x="37430" y="200"/>
                    </a:cubicBezTo>
                    <a:cubicBezTo>
                      <a:pt x="37384" y="200"/>
                      <a:pt x="37338" y="194"/>
                      <a:pt x="37292" y="184"/>
                    </a:cubicBezTo>
                    <a:cubicBezTo>
                      <a:pt x="37251" y="184"/>
                      <a:pt x="37210" y="164"/>
                      <a:pt x="37149" y="143"/>
                    </a:cubicBezTo>
                    <a:cubicBezTo>
                      <a:pt x="37138" y="141"/>
                      <a:pt x="37128" y="140"/>
                      <a:pt x="37120" y="140"/>
                    </a:cubicBezTo>
                    <a:cubicBezTo>
                      <a:pt x="37051" y="140"/>
                      <a:pt x="37065" y="209"/>
                      <a:pt x="37047" y="246"/>
                    </a:cubicBezTo>
                    <a:cubicBezTo>
                      <a:pt x="37027" y="266"/>
                      <a:pt x="37006" y="307"/>
                      <a:pt x="36986" y="348"/>
                    </a:cubicBezTo>
                    <a:cubicBezTo>
                      <a:pt x="36924" y="409"/>
                      <a:pt x="36986" y="532"/>
                      <a:pt x="36863" y="572"/>
                    </a:cubicBezTo>
                    <a:cubicBezTo>
                      <a:pt x="36761" y="634"/>
                      <a:pt x="36659" y="654"/>
                      <a:pt x="36557" y="675"/>
                    </a:cubicBezTo>
                    <a:lnTo>
                      <a:pt x="36618" y="634"/>
                    </a:lnTo>
                    <a:cubicBezTo>
                      <a:pt x="36659" y="613"/>
                      <a:pt x="36659" y="572"/>
                      <a:pt x="36700" y="532"/>
                    </a:cubicBezTo>
                    <a:cubicBezTo>
                      <a:pt x="36638" y="491"/>
                      <a:pt x="36597" y="450"/>
                      <a:pt x="36557" y="409"/>
                    </a:cubicBezTo>
                    <a:lnTo>
                      <a:pt x="36536" y="368"/>
                    </a:lnTo>
                    <a:cubicBezTo>
                      <a:pt x="36495" y="389"/>
                      <a:pt x="36454" y="409"/>
                      <a:pt x="36414" y="409"/>
                    </a:cubicBezTo>
                    <a:cubicBezTo>
                      <a:pt x="36291" y="429"/>
                      <a:pt x="36168" y="450"/>
                      <a:pt x="36066" y="450"/>
                    </a:cubicBezTo>
                    <a:lnTo>
                      <a:pt x="36046" y="450"/>
                    </a:lnTo>
                    <a:lnTo>
                      <a:pt x="35841" y="532"/>
                    </a:lnTo>
                    <a:cubicBezTo>
                      <a:pt x="35711" y="578"/>
                      <a:pt x="35575" y="601"/>
                      <a:pt x="35440" y="601"/>
                    </a:cubicBezTo>
                    <a:cubicBezTo>
                      <a:pt x="35214" y="601"/>
                      <a:pt x="34991" y="537"/>
                      <a:pt x="34799" y="409"/>
                    </a:cubicBezTo>
                    <a:cubicBezTo>
                      <a:pt x="34534" y="491"/>
                      <a:pt x="34268" y="532"/>
                      <a:pt x="33982" y="532"/>
                    </a:cubicBezTo>
                    <a:cubicBezTo>
                      <a:pt x="34002" y="572"/>
                      <a:pt x="34023" y="593"/>
                      <a:pt x="34043" y="634"/>
                    </a:cubicBezTo>
                    <a:lnTo>
                      <a:pt x="33778" y="716"/>
                    </a:lnTo>
                    <a:cubicBezTo>
                      <a:pt x="33727" y="783"/>
                      <a:pt x="33648" y="823"/>
                      <a:pt x="33576" y="823"/>
                    </a:cubicBezTo>
                    <a:cubicBezTo>
                      <a:pt x="33561" y="823"/>
                      <a:pt x="33546" y="821"/>
                      <a:pt x="33532" y="818"/>
                    </a:cubicBezTo>
                    <a:cubicBezTo>
                      <a:pt x="33471" y="859"/>
                      <a:pt x="33410" y="879"/>
                      <a:pt x="33369" y="920"/>
                    </a:cubicBezTo>
                    <a:cubicBezTo>
                      <a:pt x="33308" y="961"/>
                      <a:pt x="33246" y="981"/>
                      <a:pt x="33205" y="981"/>
                    </a:cubicBezTo>
                    <a:cubicBezTo>
                      <a:pt x="33205" y="920"/>
                      <a:pt x="33144" y="879"/>
                      <a:pt x="33042" y="859"/>
                    </a:cubicBezTo>
                    <a:cubicBezTo>
                      <a:pt x="32960" y="899"/>
                      <a:pt x="32858" y="961"/>
                      <a:pt x="32756" y="1002"/>
                    </a:cubicBezTo>
                    <a:cubicBezTo>
                      <a:pt x="32735" y="1104"/>
                      <a:pt x="32613" y="1165"/>
                      <a:pt x="32531" y="1226"/>
                    </a:cubicBezTo>
                    <a:lnTo>
                      <a:pt x="32490" y="1206"/>
                    </a:lnTo>
                    <a:cubicBezTo>
                      <a:pt x="32449" y="1185"/>
                      <a:pt x="32429" y="1165"/>
                      <a:pt x="32388" y="1124"/>
                    </a:cubicBezTo>
                    <a:cubicBezTo>
                      <a:pt x="32041" y="1206"/>
                      <a:pt x="31673" y="1288"/>
                      <a:pt x="31325" y="1329"/>
                    </a:cubicBezTo>
                    <a:cubicBezTo>
                      <a:pt x="30855" y="1410"/>
                      <a:pt x="30467" y="1472"/>
                      <a:pt x="30079" y="1533"/>
                    </a:cubicBezTo>
                    <a:cubicBezTo>
                      <a:pt x="29974" y="1593"/>
                      <a:pt x="29870" y="1631"/>
                      <a:pt x="29757" y="1631"/>
                    </a:cubicBezTo>
                    <a:cubicBezTo>
                      <a:pt x="29716" y="1631"/>
                      <a:pt x="29673" y="1626"/>
                      <a:pt x="29629" y="1615"/>
                    </a:cubicBezTo>
                    <a:cubicBezTo>
                      <a:pt x="29609" y="1615"/>
                      <a:pt x="29568" y="1594"/>
                      <a:pt x="29548" y="1574"/>
                    </a:cubicBezTo>
                    <a:cubicBezTo>
                      <a:pt x="29421" y="1582"/>
                      <a:pt x="29294" y="1587"/>
                      <a:pt x="29167" y="1587"/>
                    </a:cubicBezTo>
                    <a:cubicBezTo>
                      <a:pt x="28987" y="1587"/>
                      <a:pt x="28808" y="1577"/>
                      <a:pt x="28628" y="1553"/>
                    </a:cubicBezTo>
                    <a:cubicBezTo>
                      <a:pt x="28567" y="1553"/>
                      <a:pt x="28506" y="1533"/>
                      <a:pt x="28444" y="1512"/>
                    </a:cubicBezTo>
                    <a:cubicBezTo>
                      <a:pt x="28424" y="1512"/>
                      <a:pt x="28403" y="1533"/>
                      <a:pt x="28383" y="1533"/>
                    </a:cubicBezTo>
                    <a:cubicBezTo>
                      <a:pt x="28138" y="1615"/>
                      <a:pt x="27913" y="1717"/>
                      <a:pt x="27688" y="1799"/>
                    </a:cubicBezTo>
                    <a:lnTo>
                      <a:pt x="27484" y="1737"/>
                    </a:lnTo>
                    <a:cubicBezTo>
                      <a:pt x="27422" y="1751"/>
                      <a:pt x="27358" y="1757"/>
                      <a:pt x="27295" y="1757"/>
                    </a:cubicBezTo>
                    <a:cubicBezTo>
                      <a:pt x="27069" y="1757"/>
                      <a:pt x="26847" y="1672"/>
                      <a:pt x="26687" y="1512"/>
                    </a:cubicBezTo>
                    <a:cubicBezTo>
                      <a:pt x="26606" y="1516"/>
                      <a:pt x="26526" y="1517"/>
                      <a:pt x="26446" y="1517"/>
                    </a:cubicBezTo>
                    <a:cubicBezTo>
                      <a:pt x="26021" y="1517"/>
                      <a:pt x="25611" y="1469"/>
                      <a:pt x="25216" y="1349"/>
                    </a:cubicBezTo>
                    <a:cubicBezTo>
                      <a:pt x="25093" y="1329"/>
                      <a:pt x="24970" y="1267"/>
                      <a:pt x="24848" y="1185"/>
                    </a:cubicBezTo>
                    <a:cubicBezTo>
                      <a:pt x="24807" y="1175"/>
                      <a:pt x="24761" y="1170"/>
                      <a:pt x="24715" y="1170"/>
                    </a:cubicBezTo>
                    <a:cubicBezTo>
                      <a:pt x="24669" y="1170"/>
                      <a:pt x="24623" y="1175"/>
                      <a:pt x="24582" y="1185"/>
                    </a:cubicBezTo>
                    <a:cubicBezTo>
                      <a:pt x="24582" y="1206"/>
                      <a:pt x="24562" y="1226"/>
                      <a:pt x="24562" y="1267"/>
                    </a:cubicBezTo>
                    <a:cubicBezTo>
                      <a:pt x="24521" y="1226"/>
                      <a:pt x="24480" y="1206"/>
                      <a:pt x="24439" y="1185"/>
                    </a:cubicBezTo>
                    <a:cubicBezTo>
                      <a:pt x="24357" y="1165"/>
                      <a:pt x="24276" y="1145"/>
                      <a:pt x="24214" y="1124"/>
                    </a:cubicBezTo>
                    <a:lnTo>
                      <a:pt x="23990" y="1165"/>
                    </a:lnTo>
                    <a:cubicBezTo>
                      <a:pt x="23939" y="1175"/>
                      <a:pt x="23887" y="1180"/>
                      <a:pt x="23836" y="1180"/>
                    </a:cubicBezTo>
                    <a:cubicBezTo>
                      <a:pt x="23785" y="1180"/>
                      <a:pt x="23734" y="1175"/>
                      <a:pt x="23683" y="1165"/>
                    </a:cubicBezTo>
                    <a:cubicBezTo>
                      <a:pt x="23499" y="1226"/>
                      <a:pt x="23315" y="1288"/>
                      <a:pt x="23131" y="1349"/>
                    </a:cubicBezTo>
                    <a:cubicBezTo>
                      <a:pt x="23172" y="1533"/>
                      <a:pt x="22886" y="1451"/>
                      <a:pt x="22764" y="1512"/>
                    </a:cubicBezTo>
                    <a:cubicBezTo>
                      <a:pt x="22707" y="1479"/>
                      <a:pt x="22651" y="1464"/>
                      <a:pt x="22595" y="1464"/>
                    </a:cubicBezTo>
                    <a:cubicBezTo>
                      <a:pt x="22549" y="1464"/>
                      <a:pt x="22503" y="1474"/>
                      <a:pt x="22457" y="1492"/>
                    </a:cubicBezTo>
                    <a:cubicBezTo>
                      <a:pt x="22355" y="1553"/>
                      <a:pt x="22253" y="1615"/>
                      <a:pt x="22212" y="1717"/>
                    </a:cubicBezTo>
                    <a:cubicBezTo>
                      <a:pt x="22153" y="1918"/>
                      <a:pt x="22128" y="2003"/>
                      <a:pt x="22022" y="2003"/>
                    </a:cubicBezTo>
                    <a:cubicBezTo>
                      <a:pt x="21945" y="2003"/>
                      <a:pt x="21826" y="1958"/>
                      <a:pt x="21619" y="1880"/>
                    </a:cubicBezTo>
                    <a:cubicBezTo>
                      <a:pt x="21603" y="1880"/>
                      <a:pt x="21574" y="1854"/>
                      <a:pt x="21552" y="1854"/>
                    </a:cubicBezTo>
                    <a:cubicBezTo>
                      <a:pt x="21547" y="1854"/>
                      <a:pt x="21542" y="1856"/>
                      <a:pt x="21538" y="1860"/>
                    </a:cubicBezTo>
                    <a:cubicBezTo>
                      <a:pt x="21538" y="1860"/>
                      <a:pt x="21415" y="1860"/>
                      <a:pt x="21415" y="1880"/>
                    </a:cubicBezTo>
                    <a:cubicBezTo>
                      <a:pt x="21415" y="1962"/>
                      <a:pt x="21333" y="2003"/>
                      <a:pt x="21211" y="2044"/>
                    </a:cubicBezTo>
                    <a:cubicBezTo>
                      <a:pt x="21211" y="2003"/>
                      <a:pt x="21231" y="1982"/>
                      <a:pt x="21251" y="1982"/>
                    </a:cubicBezTo>
                    <a:cubicBezTo>
                      <a:pt x="21272" y="1921"/>
                      <a:pt x="21313" y="1880"/>
                      <a:pt x="21231" y="1839"/>
                    </a:cubicBezTo>
                    <a:cubicBezTo>
                      <a:pt x="21181" y="1814"/>
                      <a:pt x="21130" y="1797"/>
                      <a:pt x="21084" y="1797"/>
                    </a:cubicBezTo>
                    <a:cubicBezTo>
                      <a:pt x="21056" y="1797"/>
                      <a:pt x="21030" y="1803"/>
                      <a:pt x="21006" y="1819"/>
                    </a:cubicBezTo>
                    <a:cubicBezTo>
                      <a:pt x="20863" y="1901"/>
                      <a:pt x="20720" y="1942"/>
                      <a:pt x="20557" y="1962"/>
                    </a:cubicBezTo>
                    <a:cubicBezTo>
                      <a:pt x="20516" y="2146"/>
                      <a:pt x="20311" y="2146"/>
                      <a:pt x="20107" y="2166"/>
                    </a:cubicBezTo>
                    <a:cubicBezTo>
                      <a:pt x="20005" y="2166"/>
                      <a:pt x="19923" y="2207"/>
                      <a:pt x="19882" y="2289"/>
                    </a:cubicBezTo>
                    <a:cubicBezTo>
                      <a:pt x="19821" y="2350"/>
                      <a:pt x="19719" y="2391"/>
                      <a:pt x="19637" y="2391"/>
                    </a:cubicBezTo>
                    <a:cubicBezTo>
                      <a:pt x="19453" y="2412"/>
                      <a:pt x="19290" y="2412"/>
                      <a:pt x="19106" y="2412"/>
                    </a:cubicBezTo>
                    <a:cubicBezTo>
                      <a:pt x="19088" y="2412"/>
                      <a:pt x="19077" y="2412"/>
                      <a:pt x="19070" y="2413"/>
                    </a:cubicBezTo>
                    <a:lnTo>
                      <a:pt x="19070" y="2413"/>
                    </a:lnTo>
                    <a:cubicBezTo>
                      <a:pt x="19077" y="2409"/>
                      <a:pt x="19081" y="2398"/>
                      <a:pt x="19045" y="2371"/>
                    </a:cubicBezTo>
                    <a:cubicBezTo>
                      <a:pt x="19024" y="2350"/>
                      <a:pt x="19024" y="2289"/>
                      <a:pt x="19045" y="2289"/>
                    </a:cubicBezTo>
                    <a:lnTo>
                      <a:pt x="19085" y="2268"/>
                    </a:lnTo>
                    <a:lnTo>
                      <a:pt x="19085" y="2268"/>
                    </a:lnTo>
                    <a:cubicBezTo>
                      <a:pt x="18759" y="2309"/>
                      <a:pt x="18411" y="2289"/>
                      <a:pt x="18002" y="2350"/>
                    </a:cubicBezTo>
                    <a:cubicBezTo>
                      <a:pt x="17859" y="2350"/>
                      <a:pt x="17737" y="2371"/>
                      <a:pt x="17594" y="2391"/>
                    </a:cubicBezTo>
                    <a:lnTo>
                      <a:pt x="17430" y="2432"/>
                    </a:lnTo>
                    <a:cubicBezTo>
                      <a:pt x="17349" y="2493"/>
                      <a:pt x="17267" y="2534"/>
                      <a:pt x="17185" y="2575"/>
                    </a:cubicBezTo>
                    <a:cubicBezTo>
                      <a:pt x="17154" y="2585"/>
                      <a:pt x="17129" y="2590"/>
                      <a:pt x="17106" y="2590"/>
                    </a:cubicBezTo>
                    <a:cubicBezTo>
                      <a:pt x="17083" y="2590"/>
                      <a:pt x="17062" y="2585"/>
                      <a:pt x="17042" y="2575"/>
                    </a:cubicBezTo>
                    <a:cubicBezTo>
                      <a:pt x="17042" y="2575"/>
                      <a:pt x="17001" y="2555"/>
                      <a:pt x="17001" y="2534"/>
                    </a:cubicBezTo>
                    <a:cubicBezTo>
                      <a:pt x="17001" y="2534"/>
                      <a:pt x="17001" y="2514"/>
                      <a:pt x="17001" y="2514"/>
                    </a:cubicBezTo>
                    <a:cubicBezTo>
                      <a:pt x="16797" y="2555"/>
                      <a:pt x="16572" y="2595"/>
                      <a:pt x="16368" y="2636"/>
                    </a:cubicBezTo>
                    <a:cubicBezTo>
                      <a:pt x="15959" y="2718"/>
                      <a:pt x="15550" y="2800"/>
                      <a:pt x="15162" y="2882"/>
                    </a:cubicBezTo>
                    <a:cubicBezTo>
                      <a:pt x="15111" y="2897"/>
                      <a:pt x="15060" y="2905"/>
                      <a:pt x="15010" y="2905"/>
                    </a:cubicBezTo>
                    <a:cubicBezTo>
                      <a:pt x="14862" y="2905"/>
                      <a:pt x="14728" y="2836"/>
                      <a:pt x="14651" y="2698"/>
                    </a:cubicBezTo>
                    <a:cubicBezTo>
                      <a:pt x="14549" y="2738"/>
                      <a:pt x="14447" y="2800"/>
                      <a:pt x="14345" y="2841"/>
                    </a:cubicBezTo>
                    <a:lnTo>
                      <a:pt x="14345" y="2882"/>
                    </a:lnTo>
                    <a:cubicBezTo>
                      <a:pt x="14304" y="2922"/>
                      <a:pt x="14243" y="2963"/>
                      <a:pt x="14181" y="2984"/>
                    </a:cubicBezTo>
                    <a:cubicBezTo>
                      <a:pt x="13854" y="3045"/>
                      <a:pt x="13589" y="3188"/>
                      <a:pt x="13241" y="3270"/>
                    </a:cubicBezTo>
                    <a:cubicBezTo>
                      <a:pt x="13160" y="3270"/>
                      <a:pt x="12976" y="3208"/>
                      <a:pt x="12976" y="3147"/>
                    </a:cubicBezTo>
                    <a:cubicBezTo>
                      <a:pt x="12976" y="3086"/>
                      <a:pt x="12955" y="2984"/>
                      <a:pt x="12935" y="2902"/>
                    </a:cubicBezTo>
                    <a:lnTo>
                      <a:pt x="12894" y="2902"/>
                    </a:lnTo>
                    <a:lnTo>
                      <a:pt x="12465" y="2677"/>
                    </a:lnTo>
                    <a:lnTo>
                      <a:pt x="12301" y="2698"/>
                    </a:lnTo>
                    <a:cubicBezTo>
                      <a:pt x="12092" y="2894"/>
                      <a:pt x="11824" y="2995"/>
                      <a:pt x="11555" y="2995"/>
                    </a:cubicBezTo>
                    <a:cubicBezTo>
                      <a:pt x="11376" y="2995"/>
                      <a:pt x="11197" y="2951"/>
                      <a:pt x="11034" y="2861"/>
                    </a:cubicBezTo>
                    <a:lnTo>
                      <a:pt x="10707" y="2820"/>
                    </a:lnTo>
                    <a:lnTo>
                      <a:pt x="10687" y="2820"/>
                    </a:lnTo>
                    <a:cubicBezTo>
                      <a:pt x="10544" y="2922"/>
                      <a:pt x="10381" y="2984"/>
                      <a:pt x="10217" y="3004"/>
                    </a:cubicBezTo>
                    <a:cubicBezTo>
                      <a:pt x="10156" y="3004"/>
                      <a:pt x="10115" y="2984"/>
                      <a:pt x="10074" y="2963"/>
                    </a:cubicBezTo>
                    <a:cubicBezTo>
                      <a:pt x="10054" y="2943"/>
                      <a:pt x="10033" y="2922"/>
                      <a:pt x="10033" y="2902"/>
                    </a:cubicBezTo>
                    <a:cubicBezTo>
                      <a:pt x="10054" y="2861"/>
                      <a:pt x="10054" y="2800"/>
                      <a:pt x="10094" y="2759"/>
                    </a:cubicBezTo>
                    <a:cubicBezTo>
                      <a:pt x="10115" y="2718"/>
                      <a:pt x="10135" y="2677"/>
                      <a:pt x="10115" y="2616"/>
                    </a:cubicBezTo>
                    <a:cubicBezTo>
                      <a:pt x="10094" y="2595"/>
                      <a:pt x="10074" y="2575"/>
                      <a:pt x="10054" y="2555"/>
                    </a:cubicBezTo>
                    <a:cubicBezTo>
                      <a:pt x="10033" y="2534"/>
                      <a:pt x="9972" y="2514"/>
                      <a:pt x="9951" y="2514"/>
                    </a:cubicBezTo>
                    <a:cubicBezTo>
                      <a:pt x="9891" y="2526"/>
                      <a:pt x="9845" y="2559"/>
                      <a:pt x="9796" y="2559"/>
                    </a:cubicBezTo>
                    <a:cubicBezTo>
                      <a:pt x="9762" y="2559"/>
                      <a:pt x="9728" y="2543"/>
                      <a:pt x="9686" y="2493"/>
                    </a:cubicBezTo>
                    <a:cubicBezTo>
                      <a:pt x="9645" y="2432"/>
                      <a:pt x="9563" y="2391"/>
                      <a:pt x="9502" y="2391"/>
                    </a:cubicBezTo>
                    <a:cubicBezTo>
                      <a:pt x="9486" y="2392"/>
                      <a:pt x="9472" y="2393"/>
                      <a:pt x="9458" y="2393"/>
                    </a:cubicBezTo>
                    <a:cubicBezTo>
                      <a:pt x="9229" y="2393"/>
                      <a:pt x="9168" y="2243"/>
                      <a:pt x="9052" y="2166"/>
                    </a:cubicBezTo>
                    <a:cubicBezTo>
                      <a:pt x="8991" y="2125"/>
                      <a:pt x="9032" y="2105"/>
                      <a:pt x="9114" y="2105"/>
                    </a:cubicBezTo>
                    <a:cubicBezTo>
                      <a:pt x="9139" y="2107"/>
                      <a:pt x="9162" y="2108"/>
                      <a:pt x="9184" y="2108"/>
                    </a:cubicBezTo>
                    <a:cubicBezTo>
                      <a:pt x="9375" y="2108"/>
                      <a:pt x="9441" y="2029"/>
                      <a:pt x="9441" y="1901"/>
                    </a:cubicBezTo>
                    <a:cubicBezTo>
                      <a:pt x="9441" y="1860"/>
                      <a:pt x="9441" y="1819"/>
                      <a:pt x="9441" y="1778"/>
                    </a:cubicBezTo>
                    <a:cubicBezTo>
                      <a:pt x="9236" y="1717"/>
                      <a:pt x="9011" y="1635"/>
                      <a:pt x="8807" y="1574"/>
                    </a:cubicBezTo>
                    <a:cubicBezTo>
                      <a:pt x="8776" y="1564"/>
                      <a:pt x="8751" y="1558"/>
                      <a:pt x="8725" y="1558"/>
                    </a:cubicBezTo>
                    <a:cubicBezTo>
                      <a:pt x="8700" y="1558"/>
                      <a:pt x="8674" y="1564"/>
                      <a:pt x="8644" y="1574"/>
                    </a:cubicBezTo>
                    <a:cubicBezTo>
                      <a:pt x="8378" y="1655"/>
                      <a:pt x="8112" y="1737"/>
                      <a:pt x="7847" y="1819"/>
                    </a:cubicBezTo>
                    <a:cubicBezTo>
                      <a:pt x="7867" y="1880"/>
                      <a:pt x="7888" y="1942"/>
                      <a:pt x="7908" y="2003"/>
                    </a:cubicBezTo>
                    <a:cubicBezTo>
                      <a:pt x="7969" y="2085"/>
                      <a:pt x="7969" y="2166"/>
                      <a:pt x="7847" y="2228"/>
                    </a:cubicBezTo>
                    <a:cubicBezTo>
                      <a:pt x="7785" y="2248"/>
                      <a:pt x="7724" y="2289"/>
                      <a:pt x="7663" y="2330"/>
                    </a:cubicBezTo>
                    <a:cubicBezTo>
                      <a:pt x="7612" y="2360"/>
                      <a:pt x="7550" y="2376"/>
                      <a:pt x="7489" y="2376"/>
                    </a:cubicBezTo>
                    <a:cubicBezTo>
                      <a:pt x="7428" y="2376"/>
                      <a:pt x="7367" y="2360"/>
                      <a:pt x="7315" y="2330"/>
                    </a:cubicBezTo>
                    <a:cubicBezTo>
                      <a:pt x="7254" y="2289"/>
                      <a:pt x="7213" y="2268"/>
                      <a:pt x="7172" y="2248"/>
                    </a:cubicBezTo>
                    <a:cubicBezTo>
                      <a:pt x="7086" y="2199"/>
                      <a:pt x="6992" y="2172"/>
                      <a:pt x="6899" y="2172"/>
                    </a:cubicBezTo>
                    <a:cubicBezTo>
                      <a:pt x="6839" y="2172"/>
                      <a:pt x="6779" y="2183"/>
                      <a:pt x="6723" y="2207"/>
                    </a:cubicBezTo>
                    <a:cubicBezTo>
                      <a:pt x="6580" y="2248"/>
                      <a:pt x="6478" y="2330"/>
                      <a:pt x="6355" y="2371"/>
                    </a:cubicBezTo>
                    <a:cubicBezTo>
                      <a:pt x="6263" y="2417"/>
                      <a:pt x="6171" y="2440"/>
                      <a:pt x="6079" y="2440"/>
                    </a:cubicBezTo>
                    <a:cubicBezTo>
                      <a:pt x="6049" y="2440"/>
                      <a:pt x="6018" y="2437"/>
                      <a:pt x="5987" y="2432"/>
                    </a:cubicBezTo>
                    <a:cubicBezTo>
                      <a:pt x="5883" y="2432"/>
                      <a:pt x="5768" y="2389"/>
                      <a:pt x="5674" y="2389"/>
                    </a:cubicBezTo>
                    <a:cubicBezTo>
                      <a:pt x="5639" y="2389"/>
                      <a:pt x="5606" y="2395"/>
                      <a:pt x="5579" y="2412"/>
                    </a:cubicBezTo>
                    <a:cubicBezTo>
                      <a:pt x="5435" y="2514"/>
                      <a:pt x="5313" y="2657"/>
                      <a:pt x="5395" y="2841"/>
                    </a:cubicBezTo>
                    <a:cubicBezTo>
                      <a:pt x="5395" y="2841"/>
                      <a:pt x="5415" y="2861"/>
                      <a:pt x="5415" y="2882"/>
                    </a:cubicBezTo>
                    <a:cubicBezTo>
                      <a:pt x="5456" y="3045"/>
                      <a:pt x="5313" y="3188"/>
                      <a:pt x="5088" y="3229"/>
                    </a:cubicBezTo>
                    <a:cubicBezTo>
                      <a:pt x="5027" y="3229"/>
                      <a:pt x="4986" y="3229"/>
                      <a:pt x="4925" y="3208"/>
                    </a:cubicBezTo>
                    <a:cubicBezTo>
                      <a:pt x="4884" y="3188"/>
                      <a:pt x="4843" y="3147"/>
                      <a:pt x="4782" y="3127"/>
                    </a:cubicBezTo>
                    <a:cubicBezTo>
                      <a:pt x="4700" y="3127"/>
                      <a:pt x="4618" y="3086"/>
                      <a:pt x="4557" y="3025"/>
                    </a:cubicBezTo>
                    <a:cubicBezTo>
                      <a:pt x="4312" y="3208"/>
                      <a:pt x="4026" y="3331"/>
                      <a:pt x="3719" y="3392"/>
                    </a:cubicBezTo>
                    <a:cubicBezTo>
                      <a:pt x="3648" y="3411"/>
                      <a:pt x="3575" y="3420"/>
                      <a:pt x="3502" y="3420"/>
                    </a:cubicBezTo>
                    <a:cubicBezTo>
                      <a:pt x="3257" y="3420"/>
                      <a:pt x="3008" y="3320"/>
                      <a:pt x="2820" y="3147"/>
                    </a:cubicBezTo>
                    <a:lnTo>
                      <a:pt x="2616" y="3127"/>
                    </a:lnTo>
                    <a:cubicBezTo>
                      <a:pt x="2513" y="3208"/>
                      <a:pt x="2370" y="3270"/>
                      <a:pt x="2227" y="3311"/>
                    </a:cubicBezTo>
                    <a:cubicBezTo>
                      <a:pt x="2000" y="3386"/>
                      <a:pt x="1761" y="3428"/>
                      <a:pt x="1528" y="3428"/>
                    </a:cubicBezTo>
                    <a:cubicBezTo>
                      <a:pt x="1447" y="3428"/>
                      <a:pt x="1367" y="3423"/>
                      <a:pt x="1287" y="3413"/>
                    </a:cubicBezTo>
                    <a:cubicBezTo>
                      <a:pt x="1083" y="3535"/>
                      <a:pt x="879" y="3638"/>
                      <a:pt x="654" y="3699"/>
                    </a:cubicBezTo>
                    <a:cubicBezTo>
                      <a:pt x="490" y="3719"/>
                      <a:pt x="347" y="3740"/>
                      <a:pt x="184" y="3740"/>
                    </a:cubicBezTo>
                    <a:cubicBezTo>
                      <a:pt x="123" y="3801"/>
                      <a:pt x="61" y="3862"/>
                      <a:pt x="0" y="3924"/>
                    </a:cubicBezTo>
                    <a:lnTo>
                      <a:pt x="0" y="35351"/>
                    </a:lnTo>
                    <a:lnTo>
                      <a:pt x="7438" y="35351"/>
                    </a:lnTo>
                    <a:cubicBezTo>
                      <a:pt x="7499" y="35331"/>
                      <a:pt x="7540" y="35331"/>
                      <a:pt x="7602" y="35331"/>
                    </a:cubicBezTo>
                    <a:cubicBezTo>
                      <a:pt x="7663" y="35310"/>
                      <a:pt x="7724" y="35290"/>
                      <a:pt x="7745" y="35229"/>
                    </a:cubicBezTo>
                    <a:cubicBezTo>
                      <a:pt x="7785" y="35167"/>
                      <a:pt x="7826" y="35086"/>
                      <a:pt x="7847" y="35024"/>
                    </a:cubicBezTo>
                    <a:cubicBezTo>
                      <a:pt x="7888" y="35024"/>
                      <a:pt x="7928" y="35004"/>
                      <a:pt x="7969" y="35004"/>
                    </a:cubicBezTo>
                    <a:cubicBezTo>
                      <a:pt x="8051" y="34902"/>
                      <a:pt x="8153" y="34820"/>
                      <a:pt x="8276" y="34779"/>
                    </a:cubicBezTo>
                    <a:cubicBezTo>
                      <a:pt x="8215" y="34697"/>
                      <a:pt x="8153" y="34636"/>
                      <a:pt x="8112" y="34575"/>
                    </a:cubicBezTo>
                    <a:cubicBezTo>
                      <a:pt x="8031" y="34473"/>
                      <a:pt x="8051" y="34329"/>
                      <a:pt x="8174" y="34289"/>
                    </a:cubicBezTo>
                    <a:cubicBezTo>
                      <a:pt x="8215" y="34248"/>
                      <a:pt x="8255" y="34227"/>
                      <a:pt x="8317" y="34227"/>
                    </a:cubicBezTo>
                    <a:cubicBezTo>
                      <a:pt x="8358" y="34207"/>
                      <a:pt x="8378" y="34207"/>
                      <a:pt x="8419" y="34186"/>
                    </a:cubicBezTo>
                    <a:lnTo>
                      <a:pt x="8541" y="34125"/>
                    </a:lnTo>
                    <a:lnTo>
                      <a:pt x="8582" y="34125"/>
                    </a:lnTo>
                    <a:cubicBezTo>
                      <a:pt x="8582" y="33892"/>
                      <a:pt x="8785" y="33715"/>
                      <a:pt x="9015" y="33715"/>
                    </a:cubicBezTo>
                    <a:cubicBezTo>
                      <a:pt x="9027" y="33715"/>
                      <a:pt x="9040" y="33715"/>
                      <a:pt x="9052" y="33716"/>
                    </a:cubicBezTo>
                    <a:cubicBezTo>
                      <a:pt x="9246" y="33744"/>
                      <a:pt x="9252" y="33734"/>
                      <a:pt x="9211" y="33795"/>
                    </a:cubicBezTo>
                    <a:lnTo>
                      <a:pt x="9211" y="33795"/>
                    </a:lnTo>
                    <a:cubicBezTo>
                      <a:pt x="9284" y="33710"/>
                      <a:pt x="9393" y="33655"/>
                      <a:pt x="9502" y="33655"/>
                    </a:cubicBezTo>
                    <a:lnTo>
                      <a:pt x="9522" y="33655"/>
                    </a:lnTo>
                    <a:cubicBezTo>
                      <a:pt x="9622" y="33555"/>
                      <a:pt x="9753" y="33505"/>
                      <a:pt x="9878" y="33505"/>
                    </a:cubicBezTo>
                    <a:cubicBezTo>
                      <a:pt x="9931" y="33505"/>
                      <a:pt x="9984" y="33514"/>
                      <a:pt x="10033" y="33533"/>
                    </a:cubicBezTo>
                    <a:cubicBezTo>
                      <a:pt x="10113" y="33573"/>
                      <a:pt x="10312" y="33652"/>
                      <a:pt x="10280" y="33713"/>
                    </a:cubicBezTo>
                    <a:lnTo>
                      <a:pt x="10280" y="33713"/>
                    </a:lnTo>
                    <a:cubicBezTo>
                      <a:pt x="10352" y="33593"/>
                      <a:pt x="10479" y="33533"/>
                      <a:pt x="10605" y="33533"/>
                    </a:cubicBezTo>
                    <a:cubicBezTo>
                      <a:pt x="10733" y="33533"/>
                      <a:pt x="10861" y="33594"/>
                      <a:pt x="10932" y="33716"/>
                    </a:cubicBezTo>
                    <a:cubicBezTo>
                      <a:pt x="11014" y="33778"/>
                      <a:pt x="11137" y="33839"/>
                      <a:pt x="11239" y="33859"/>
                    </a:cubicBezTo>
                    <a:cubicBezTo>
                      <a:pt x="11382" y="33880"/>
                      <a:pt x="11484" y="33982"/>
                      <a:pt x="11525" y="34125"/>
                    </a:cubicBezTo>
                    <a:cubicBezTo>
                      <a:pt x="11627" y="34146"/>
                      <a:pt x="11709" y="34207"/>
                      <a:pt x="11790" y="34268"/>
                    </a:cubicBezTo>
                    <a:cubicBezTo>
                      <a:pt x="12015" y="34186"/>
                      <a:pt x="12281" y="34146"/>
                      <a:pt x="12547" y="34146"/>
                    </a:cubicBezTo>
                    <a:cubicBezTo>
                      <a:pt x="12669" y="34146"/>
                      <a:pt x="12792" y="34186"/>
                      <a:pt x="12873" y="34248"/>
                    </a:cubicBezTo>
                    <a:cubicBezTo>
                      <a:pt x="12996" y="34248"/>
                      <a:pt x="13098" y="34207"/>
                      <a:pt x="13221" y="34146"/>
                    </a:cubicBezTo>
                    <a:lnTo>
                      <a:pt x="13323" y="34146"/>
                    </a:lnTo>
                    <a:cubicBezTo>
                      <a:pt x="13405" y="34146"/>
                      <a:pt x="13507" y="34207"/>
                      <a:pt x="13609" y="34227"/>
                    </a:cubicBezTo>
                    <a:cubicBezTo>
                      <a:pt x="13633" y="34233"/>
                      <a:pt x="13657" y="34236"/>
                      <a:pt x="13679" y="34236"/>
                    </a:cubicBezTo>
                    <a:cubicBezTo>
                      <a:pt x="13733" y="34236"/>
                      <a:pt x="13779" y="34221"/>
                      <a:pt x="13793" y="34207"/>
                    </a:cubicBezTo>
                    <a:cubicBezTo>
                      <a:pt x="13916" y="34115"/>
                      <a:pt x="14050" y="34069"/>
                      <a:pt x="14187" y="34069"/>
                    </a:cubicBezTo>
                    <a:cubicBezTo>
                      <a:pt x="14232" y="34069"/>
                      <a:pt x="14278" y="34074"/>
                      <a:pt x="14324" y="34084"/>
                    </a:cubicBezTo>
                    <a:cubicBezTo>
                      <a:pt x="14365" y="34105"/>
                      <a:pt x="14426" y="34105"/>
                      <a:pt x="14467" y="34125"/>
                    </a:cubicBezTo>
                    <a:lnTo>
                      <a:pt x="14508" y="34125"/>
                    </a:lnTo>
                    <a:cubicBezTo>
                      <a:pt x="14529" y="34125"/>
                      <a:pt x="14529" y="34105"/>
                      <a:pt x="14549" y="34105"/>
                    </a:cubicBezTo>
                    <a:cubicBezTo>
                      <a:pt x="14549" y="34084"/>
                      <a:pt x="14570" y="34064"/>
                      <a:pt x="14570" y="34043"/>
                    </a:cubicBezTo>
                    <a:cubicBezTo>
                      <a:pt x="14590" y="34003"/>
                      <a:pt x="14610" y="33962"/>
                      <a:pt x="14631" y="33941"/>
                    </a:cubicBezTo>
                    <a:cubicBezTo>
                      <a:pt x="14692" y="33859"/>
                      <a:pt x="14631" y="33737"/>
                      <a:pt x="14753" y="33696"/>
                    </a:cubicBezTo>
                    <a:cubicBezTo>
                      <a:pt x="14856" y="33655"/>
                      <a:pt x="14958" y="33614"/>
                      <a:pt x="15060" y="33594"/>
                    </a:cubicBezTo>
                    <a:lnTo>
                      <a:pt x="15060" y="33594"/>
                    </a:lnTo>
                    <a:lnTo>
                      <a:pt x="14999" y="33655"/>
                    </a:lnTo>
                    <a:cubicBezTo>
                      <a:pt x="14958" y="33676"/>
                      <a:pt x="14937" y="33716"/>
                      <a:pt x="14917" y="33737"/>
                    </a:cubicBezTo>
                    <a:cubicBezTo>
                      <a:pt x="14978" y="33778"/>
                      <a:pt x="15019" y="33819"/>
                      <a:pt x="15060" y="33880"/>
                    </a:cubicBezTo>
                    <a:cubicBezTo>
                      <a:pt x="15121" y="33849"/>
                      <a:pt x="15188" y="33834"/>
                      <a:pt x="15254" y="33834"/>
                    </a:cubicBezTo>
                    <a:cubicBezTo>
                      <a:pt x="15320" y="33834"/>
                      <a:pt x="15387" y="33849"/>
                      <a:pt x="15448" y="33880"/>
                    </a:cubicBezTo>
                    <a:cubicBezTo>
                      <a:pt x="15489" y="33859"/>
                      <a:pt x="15530" y="33839"/>
                      <a:pt x="15571" y="33819"/>
                    </a:cubicBezTo>
                    <a:lnTo>
                      <a:pt x="15775" y="33737"/>
                    </a:lnTo>
                    <a:cubicBezTo>
                      <a:pt x="15905" y="33691"/>
                      <a:pt x="16041" y="33668"/>
                      <a:pt x="16177" y="33668"/>
                    </a:cubicBezTo>
                    <a:cubicBezTo>
                      <a:pt x="16402" y="33668"/>
                      <a:pt x="16626" y="33732"/>
                      <a:pt x="16817" y="33859"/>
                    </a:cubicBezTo>
                    <a:cubicBezTo>
                      <a:pt x="17083" y="33778"/>
                      <a:pt x="17349" y="33737"/>
                      <a:pt x="17635" y="33737"/>
                    </a:cubicBezTo>
                    <a:lnTo>
                      <a:pt x="17573" y="33635"/>
                    </a:lnTo>
                    <a:lnTo>
                      <a:pt x="17839" y="33553"/>
                    </a:lnTo>
                    <a:cubicBezTo>
                      <a:pt x="17890" y="33485"/>
                      <a:pt x="17969" y="33446"/>
                      <a:pt x="18052" y="33446"/>
                    </a:cubicBezTo>
                    <a:cubicBezTo>
                      <a:pt x="18070" y="33446"/>
                      <a:pt x="18087" y="33447"/>
                      <a:pt x="18105" y="33451"/>
                    </a:cubicBezTo>
                    <a:cubicBezTo>
                      <a:pt x="18166" y="33410"/>
                      <a:pt x="18207" y="33389"/>
                      <a:pt x="18268" y="33349"/>
                    </a:cubicBezTo>
                    <a:cubicBezTo>
                      <a:pt x="18309" y="33308"/>
                      <a:pt x="18370" y="33287"/>
                      <a:pt x="18432" y="33287"/>
                    </a:cubicBezTo>
                    <a:cubicBezTo>
                      <a:pt x="18432" y="33349"/>
                      <a:pt x="18472" y="33389"/>
                      <a:pt x="18575" y="33410"/>
                    </a:cubicBezTo>
                    <a:cubicBezTo>
                      <a:pt x="18677" y="33369"/>
                      <a:pt x="18779" y="33308"/>
                      <a:pt x="18881" y="33267"/>
                    </a:cubicBezTo>
                    <a:cubicBezTo>
                      <a:pt x="18902" y="33165"/>
                      <a:pt x="19024" y="33124"/>
                      <a:pt x="19106" y="33042"/>
                    </a:cubicBezTo>
                    <a:cubicBezTo>
                      <a:pt x="19126" y="33042"/>
                      <a:pt x="19126" y="33042"/>
                      <a:pt x="19147" y="33063"/>
                    </a:cubicBezTo>
                    <a:cubicBezTo>
                      <a:pt x="19167" y="33083"/>
                      <a:pt x="19208" y="33124"/>
                      <a:pt x="19228" y="33144"/>
                    </a:cubicBezTo>
                    <a:cubicBezTo>
                      <a:pt x="19596" y="33063"/>
                      <a:pt x="19944" y="32981"/>
                      <a:pt x="20311" y="32940"/>
                    </a:cubicBezTo>
                    <a:cubicBezTo>
                      <a:pt x="20761" y="32858"/>
                      <a:pt x="21170" y="32797"/>
                      <a:pt x="21558" y="32756"/>
                    </a:cubicBezTo>
                    <a:cubicBezTo>
                      <a:pt x="21653" y="32677"/>
                      <a:pt x="21773" y="32647"/>
                      <a:pt x="21888" y="32647"/>
                    </a:cubicBezTo>
                    <a:cubicBezTo>
                      <a:pt x="21922" y="32647"/>
                      <a:pt x="21955" y="32649"/>
                      <a:pt x="21987" y="32654"/>
                    </a:cubicBezTo>
                    <a:cubicBezTo>
                      <a:pt x="22028" y="32654"/>
                      <a:pt x="22048" y="32674"/>
                      <a:pt x="22069" y="32695"/>
                    </a:cubicBezTo>
                    <a:cubicBezTo>
                      <a:pt x="22165" y="32689"/>
                      <a:pt x="22259" y="32686"/>
                      <a:pt x="22351" y="32686"/>
                    </a:cubicBezTo>
                    <a:cubicBezTo>
                      <a:pt x="22575" y="32686"/>
                      <a:pt x="22792" y="32701"/>
                      <a:pt x="23009" y="32715"/>
                    </a:cubicBezTo>
                    <a:cubicBezTo>
                      <a:pt x="23070" y="32715"/>
                      <a:pt x="23131" y="32736"/>
                      <a:pt x="23193" y="32756"/>
                    </a:cubicBezTo>
                    <a:cubicBezTo>
                      <a:pt x="23213" y="32756"/>
                      <a:pt x="23234" y="32736"/>
                      <a:pt x="23254" y="32736"/>
                    </a:cubicBezTo>
                    <a:cubicBezTo>
                      <a:pt x="23479" y="32654"/>
                      <a:pt x="23704" y="32552"/>
                      <a:pt x="23949" y="32470"/>
                    </a:cubicBezTo>
                    <a:lnTo>
                      <a:pt x="24133" y="32531"/>
                    </a:lnTo>
                    <a:cubicBezTo>
                      <a:pt x="24199" y="32518"/>
                      <a:pt x="24265" y="32511"/>
                      <a:pt x="24329" y="32511"/>
                    </a:cubicBezTo>
                    <a:cubicBezTo>
                      <a:pt x="24561" y="32511"/>
                      <a:pt x="24774" y="32596"/>
                      <a:pt x="24950" y="32756"/>
                    </a:cubicBezTo>
                    <a:cubicBezTo>
                      <a:pt x="25028" y="32753"/>
                      <a:pt x="25105" y="32751"/>
                      <a:pt x="25183" y="32751"/>
                    </a:cubicBezTo>
                    <a:cubicBezTo>
                      <a:pt x="25595" y="32751"/>
                      <a:pt x="26005" y="32799"/>
                      <a:pt x="26401" y="32920"/>
                    </a:cubicBezTo>
                    <a:cubicBezTo>
                      <a:pt x="26544" y="32940"/>
                      <a:pt x="26666" y="33001"/>
                      <a:pt x="26769" y="33083"/>
                    </a:cubicBezTo>
                    <a:cubicBezTo>
                      <a:pt x="26820" y="33093"/>
                      <a:pt x="26866" y="33098"/>
                      <a:pt x="26912" y="33098"/>
                    </a:cubicBezTo>
                    <a:cubicBezTo>
                      <a:pt x="26958" y="33098"/>
                      <a:pt x="27004" y="33093"/>
                      <a:pt x="27055" y="33083"/>
                    </a:cubicBezTo>
                    <a:cubicBezTo>
                      <a:pt x="27055" y="33063"/>
                      <a:pt x="27055" y="33042"/>
                      <a:pt x="27075" y="33022"/>
                    </a:cubicBezTo>
                    <a:cubicBezTo>
                      <a:pt x="27116" y="33042"/>
                      <a:pt x="27157" y="33063"/>
                      <a:pt x="27198" y="33083"/>
                    </a:cubicBezTo>
                    <a:cubicBezTo>
                      <a:pt x="27280" y="33103"/>
                      <a:pt x="27341" y="33124"/>
                      <a:pt x="27423" y="33144"/>
                    </a:cubicBezTo>
                    <a:cubicBezTo>
                      <a:pt x="27484" y="33124"/>
                      <a:pt x="27566" y="33103"/>
                      <a:pt x="27647" y="33103"/>
                    </a:cubicBezTo>
                    <a:cubicBezTo>
                      <a:pt x="27678" y="33134"/>
                      <a:pt x="27724" y="33149"/>
                      <a:pt x="27770" y="33149"/>
                    </a:cubicBezTo>
                    <a:cubicBezTo>
                      <a:pt x="27816" y="33149"/>
                      <a:pt x="27862" y="33134"/>
                      <a:pt x="27893" y="33103"/>
                    </a:cubicBezTo>
                    <a:lnTo>
                      <a:pt x="27954" y="33103"/>
                    </a:lnTo>
                    <a:cubicBezTo>
                      <a:pt x="28138" y="33042"/>
                      <a:pt x="28322" y="32981"/>
                      <a:pt x="28506" y="32940"/>
                    </a:cubicBezTo>
                    <a:cubicBezTo>
                      <a:pt x="28465" y="32736"/>
                      <a:pt x="28751" y="32817"/>
                      <a:pt x="28873" y="32776"/>
                    </a:cubicBezTo>
                    <a:cubicBezTo>
                      <a:pt x="28924" y="32797"/>
                      <a:pt x="28976" y="32807"/>
                      <a:pt x="29027" y="32807"/>
                    </a:cubicBezTo>
                    <a:cubicBezTo>
                      <a:pt x="29078" y="32807"/>
                      <a:pt x="29129" y="32797"/>
                      <a:pt x="29180" y="32776"/>
                    </a:cubicBezTo>
                    <a:cubicBezTo>
                      <a:pt x="29282" y="32715"/>
                      <a:pt x="29405" y="32674"/>
                      <a:pt x="29425" y="32552"/>
                    </a:cubicBezTo>
                    <a:cubicBezTo>
                      <a:pt x="29484" y="32351"/>
                      <a:pt x="29509" y="32266"/>
                      <a:pt x="29615" y="32266"/>
                    </a:cubicBezTo>
                    <a:cubicBezTo>
                      <a:pt x="29692" y="32266"/>
                      <a:pt x="29811" y="32311"/>
                      <a:pt x="30018" y="32388"/>
                    </a:cubicBezTo>
                    <a:cubicBezTo>
                      <a:pt x="30038" y="32388"/>
                      <a:pt x="30079" y="32429"/>
                      <a:pt x="30099" y="32429"/>
                    </a:cubicBezTo>
                    <a:cubicBezTo>
                      <a:pt x="30099" y="32429"/>
                      <a:pt x="30222" y="32409"/>
                      <a:pt x="30222" y="32388"/>
                    </a:cubicBezTo>
                    <a:cubicBezTo>
                      <a:pt x="30222" y="32306"/>
                      <a:pt x="30304" y="32266"/>
                      <a:pt x="30426" y="32245"/>
                    </a:cubicBezTo>
                    <a:lnTo>
                      <a:pt x="30426" y="32245"/>
                    </a:lnTo>
                    <a:cubicBezTo>
                      <a:pt x="30406" y="32266"/>
                      <a:pt x="30406" y="32286"/>
                      <a:pt x="30385" y="32306"/>
                    </a:cubicBezTo>
                    <a:cubicBezTo>
                      <a:pt x="30365" y="32347"/>
                      <a:pt x="30324" y="32388"/>
                      <a:pt x="30406" y="32429"/>
                    </a:cubicBezTo>
                    <a:cubicBezTo>
                      <a:pt x="30458" y="32455"/>
                      <a:pt x="30509" y="32481"/>
                      <a:pt x="30556" y="32481"/>
                    </a:cubicBezTo>
                    <a:cubicBezTo>
                      <a:pt x="30583" y="32481"/>
                      <a:pt x="30608" y="32472"/>
                      <a:pt x="30631" y="32450"/>
                    </a:cubicBezTo>
                    <a:cubicBezTo>
                      <a:pt x="30774" y="32368"/>
                      <a:pt x="30917" y="32327"/>
                      <a:pt x="31080" y="32306"/>
                    </a:cubicBezTo>
                    <a:cubicBezTo>
                      <a:pt x="31121" y="32143"/>
                      <a:pt x="31325" y="32123"/>
                      <a:pt x="31530" y="32102"/>
                    </a:cubicBezTo>
                    <a:cubicBezTo>
                      <a:pt x="31632" y="32102"/>
                      <a:pt x="31714" y="32061"/>
                      <a:pt x="31755" y="31980"/>
                    </a:cubicBezTo>
                    <a:cubicBezTo>
                      <a:pt x="31816" y="31918"/>
                      <a:pt x="31918" y="31877"/>
                      <a:pt x="32000" y="31877"/>
                    </a:cubicBezTo>
                    <a:cubicBezTo>
                      <a:pt x="32184" y="31877"/>
                      <a:pt x="32347" y="31857"/>
                      <a:pt x="32531" y="31857"/>
                    </a:cubicBezTo>
                    <a:cubicBezTo>
                      <a:pt x="32549" y="31857"/>
                      <a:pt x="32560" y="31856"/>
                      <a:pt x="32567" y="31856"/>
                    </a:cubicBezTo>
                    <a:lnTo>
                      <a:pt x="32567" y="31856"/>
                    </a:lnTo>
                    <a:cubicBezTo>
                      <a:pt x="32560" y="31860"/>
                      <a:pt x="32556" y="31871"/>
                      <a:pt x="32592" y="31898"/>
                    </a:cubicBezTo>
                    <a:cubicBezTo>
                      <a:pt x="32611" y="31917"/>
                      <a:pt x="32613" y="31970"/>
                      <a:pt x="32597" y="31995"/>
                    </a:cubicBezTo>
                    <a:lnTo>
                      <a:pt x="32597" y="31995"/>
                    </a:lnTo>
                    <a:cubicBezTo>
                      <a:pt x="32911" y="31959"/>
                      <a:pt x="33245" y="31957"/>
                      <a:pt x="33635" y="31918"/>
                    </a:cubicBezTo>
                    <a:cubicBezTo>
                      <a:pt x="33778" y="31898"/>
                      <a:pt x="33921" y="31877"/>
                      <a:pt x="34043" y="31857"/>
                    </a:cubicBezTo>
                    <a:lnTo>
                      <a:pt x="34207" y="31816"/>
                    </a:lnTo>
                    <a:cubicBezTo>
                      <a:pt x="34288" y="31755"/>
                      <a:pt x="34370" y="31714"/>
                      <a:pt x="34452" y="31673"/>
                    </a:cubicBezTo>
                    <a:lnTo>
                      <a:pt x="34595" y="31673"/>
                    </a:lnTo>
                    <a:cubicBezTo>
                      <a:pt x="34615" y="31693"/>
                      <a:pt x="34636" y="31693"/>
                      <a:pt x="34636" y="31714"/>
                    </a:cubicBezTo>
                    <a:lnTo>
                      <a:pt x="34636" y="31734"/>
                    </a:lnTo>
                    <a:cubicBezTo>
                      <a:pt x="34840" y="31693"/>
                      <a:pt x="35065" y="31673"/>
                      <a:pt x="35269" y="31632"/>
                    </a:cubicBezTo>
                    <a:cubicBezTo>
                      <a:pt x="35678" y="31550"/>
                      <a:pt x="36087" y="31448"/>
                      <a:pt x="36475" y="31367"/>
                    </a:cubicBezTo>
                    <a:cubicBezTo>
                      <a:pt x="36521" y="31353"/>
                      <a:pt x="36567" y="31346"/>
                      <a:pt x="36612" y="31346"/>
                    </a:cubicBezTo>
                    <a:cubicBezTo>
                      <a:pt x="36766" y="31346"/>
                      <a:pt x="36907" y="31424"/>
                      <a:pt x="36986" y="31550"/>
                    </a:cubicBezTo>
                    <a:cubicBezTo>
                      <a:pt x="37088" y="31510"/>
                      <a:pt x="37190" y="31469"/>
                      <a:pt x="37292" y="31428"/>
                    </a:cubicBezTo>
                    <a:lnTo>
                      <a:pt x="37292" y="31367"/>
                    </a:lnTo>
                    <a:cubicBezTo>
                      <a:pt x="37333" y="31326"/>
                      <a:pt x="37394" y="31305"/>
                      <a:pt x="37456" y="31285"/>
                    </a:cubicBezTo>
                    <a:cubicBezTo>
                      <a:pt x="37783" y="31203"/>
                      <a:pt x="38069" y="31060"/>
                      <a:pt x="38396" y="30999"/>
                    </a:cubicBezTo>
                    <a:cubicBezTo>
                      <a:pt x="38407" y="30996"/>
                      <a:pt x="38419" y="30995"/>
                      <a:pt x="38433" y="30995"/>
                    </a:cubicBezTo>
                    <a:cubicBezTo>
                      <a:pt x="38523" y="30995"/>
                      <a:pt x="38661" y="31048"/>
                      <a:pt x="38661" y="31101"/>
                    </a:cubicBezTo>
                    <a:cubicBezTo>
                      <a:pt x="38661" y="31162"/>
                      <a:pt x="38682" y="31285"/>
                      <a:pt x="38702" y="31367"/>
                    </a:cubicBezTo>
                    <a:lnTo>
                      <a:pt x="38743" y="31367"/>
                    </a:lnTo>
                    <a:lnTo>
                      <a:pt x="39172" y="31571"/>
                    </a:lnTo>
                    <a:lnTo>
                      <a:pt x="39336" y="31550"/>
                    </a:lnTo>
                    <a:cubicBezTo>
                      <a:pt x="39542" y="31368"/>
                      <a:pt x="39807" y="31272"/>
                      <a:pt x="40074" y="31272"/>
                    </a:cubicBezTo>
                    <a:cubicBezTo>
                      <a:pt x="40255" y="31272"/>
                      <a:pt x="40437" y="31316"/>
                      <a:pt x="40603" y="31407"/>
                    </a:cubicBezTo>
                    <a:lnTo>
                      <a:pt x="40909" y="31446"/>
                    </a:lnTo>
                    <a:lnTo>
                      <a:pt x="40909" y="31446"/>
                    </a:lnTo>
                    <a:lnTo>
                      <a:pt x="40909" y="82"/>
                    </a:lnTo>
                    <a:lnTo>
                      <a:pt x="40848" y="102"/>
                    </a:lnTo>
                    <a:cubicBezTo>
                      <a:pt x="40807" y="102"/>
                      <a:pt x="40766" y="101"/>
                      <a:pt x="40726" y="101"/>
                    </a:cubicBezTo>
                    <a:cubicBezTo>
                      <a:pt x="40626" y="101"/>
                      <a:pt x="40532" y="111"/>
                      <a:pt x="40459" y="184"/>
                    </a:cubicBezTo>
                    <a:cubicBezTo>
                      <a:pt x="40448" y="208"/>
                      <a:pt x="40400" y="218"/>
                      <a:pt x="40351" y="218"/>
                    </a:cubicBezTo>
                    <a:cubicBezTo>
                      <a:pt x="40316" y="218"/>
                      <a:pt x="40281" y="213"/>
                      <a:pt x="40255" y="205"/>
                    </a:cubicBezTo>
                    <a:cubicBezTo>
                      <a:pt x="40092" y="184"/>
                      <a:pt x="39949" y="102"/>
                      <a:pt x="39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14313" dist="95250" dir="426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230875" y="3791825"/>
                <a:ext cx="1023275" cy="856725"/>
              </a:xfrm>
              <a:custGeom>
                <a:avLst/>
                <a:gdLst/>
                <a:ahLst/>
                <a:cxnLst/>
                <a:rect l="l" t="t" r="r" b="b"/>
                <a:pathLst>
                  <a:path w="40931" h="34269" extrusionOk="0">
                    <a:moveTo>
                      <a:pt x="32597" y="30176"/>
                    </a:moveTo>
                    <a:cubicBezTo>
                      <a:pt x="32582" y="30178"/>
                      <a:pt x="32567" y="30179"/>
                      <a:pt x="32552" y="30181"/>
                    </a:cubicBezTo>
                    <a:lnTo>
                      <a:pt x="32593" y="30181"/>
                    </a:lnTo>
                    <a:cubicBezTo>
                      <a:pt x="32594" y="30180"/>
                      <a:pt x="32596" y="30178"/>
                      <a:pt x="32597" y="30176"/>
                    </a:cubicBezTo>
                    <a:close/>
                    <a:moveTo>
                      <a:pt x="39867" y="0"/>
                    </a:moveTo>
                    <a:cubicBezTo>
                      <a:pt x="39622" y="82"/>
                      <a:pt x="39357" y="123"/>
                      <a:pt x="39091" y="123"/>
                    </a:cubicBezTo>
                    <a:cubicBezTo>
                      <a:pt x="39070" y="126"/>
                      <a:pt x="39049" y="128"/>
                      <a:pt x="39028" y="128"/>
                    </a:cubicBezTo>
                    <a:cubicBezTo>
                      <a:pt x="38927" y="128"/>
                      <a:pt x="38832" y="88"/>
                      <a:pt x="38764" y="21"/>
                    </a:cubicBezTo>
                    <a:cubicBezTo>
                      <a:pt x="38641" y="21"/>
                      <a:pt x="38519" y="62"/>
                      <a:pt x="38417" y="123"/>
                    </a:cubicBezTo>
                    <a:lnTo>
                      <a:pt x="38314" y="123"/>
                    </a:lnTo>
                    <a:cubicBezTo>
                      <a:pt x="38233" y="123"/>
                      <a:pt x="38131" y="62"/>
                      <a:pt x="38028" y="41"/>
                    </a:cubicBezTo>
                    <a:cubicBezTo>
                      <a:pt x="38010" y="35"/>
                      <a:pt x="37992" y="33"/>
                      <a:pt x="37975" y="33"/>
                    </a:cubicBezTo>
                    <a:cubicBezTo>
                      <a:pt x="37931" y="33"/>
                      <a:pt x="37888" y="47"/>
                      <a:pt x="37844" y="62"/>
                    </a:cubicBezTo>
                    <a:cubicBezTo>
                      <a:pt x="37722" y="154"/>
                      <a:pt x="37588" y="200"/>
                      <a:pt x="37451" y="200"/>
                    </a:cubicBezTo>
                    <a:cubicBezTo>
                      <a:pt x="37405" y="200"/>
                      <a:pt x="37359" y="194"/>
                      <a:pt x="37313" y="184"/>
                    </a:cubicBezTo>
                    <a:cubicBezTo>
                      <a:pt x="37272" y="184"/>
                      <a:pt x="37231" y="164"/>
                      <a:pt x="37170" y="143"/>
                    </a:cubicBezTo>
                    <a:cubicBezTo>
                      <a:pt x="37159" y="141"/>
                      <a:pt x="37149" y="140"/>
                      <a:pt x="37141" y="140"/>
                    </a:cubicBezTo>
                    <a:cubicBezTo>
                      <a:pt x="37072" y="140"/>
                      <a:pt x="37086" y="207"/>
                      <a:pt x="37068" y="225"/>
                    </a:cubicBezTo>
                    <a:cubicBezTo>
                      <a:pt x="37048" y="266"/>
                      <a:pt x="37027" y="307"/>
                      <a:pt x="37007" y="327"/>
                    </a:cubicBezTo>
                    <a:cubicBezTo>
                      <a:pt x="36945" y="409"/>
                      <a:pt x="37007" y="532"/>
                      <a:pt x="36884" y="572"/>
                    </a:cubicBezTo>
                    <a:cubicBezTo>
                      <a:pt x="36782" y="613"/>
                      <a:pt x="36680" y="654"/>
                      <a:pt x="36578" y="675"/>
                    </a:cubicBezTo>
                    <a:lnTo>
                      <a:pt x="36639" y="613"/>
                    </a:lnTo>
                    <a:cubicBezTo>
                      <a:pt x="36680" y="593"/>
                      <a:pt x="36680" y="572"/>
                      <a:pt x="36721" y="532"/>
                    </a:cubicBezTo>
                    <a:cubicBezTo>
                      <a:pt x="36680" y="491"/>
                      <a:pt x="36639" y="450"/>
                      <a:pt x="36598" y="409"/>
                    </a:cubicBezTo>
                    <a:cubicBezTo>
                      <a:pt x="36497" y="434"/>
                      <a:pt x="36388" y="452"/>
                      <a:pt x="36281" y="452"/>
                    </a:cubicBezTo>
                    <a:cubicBezTo>
                      <a:pt x="36215" y="452"/>
                      <a:pt x="36150" y="445"/>
                      <a:pt x="36087" y="429"/>
                    </a:cubicBezTo>
                    <a:lnTo>
                      <a:pt x="36067" y="429"/>
                    </a:lnTo>
                    <a:lnTo>
                      <a:pt x="35862" y="511"/>
                    </a:lnTo>
                    <a:cubicBezTo>
                      <a:pt x="35724" y="568"/>
                      <a:pt x="35580" y="596"/>
                      <a:pt x="35436" y="596"/>
                    </a:cubicBezTo>
                    <a:cubicBezTo>
                      <a:pt x="35219" y="596"/>
                      <a:pt x="35005" y="532"/>
                      <a:pt x="34820" y="409"/>
                    </a:cubicBezTo>
                    <a:cubicBezTo>
                      <a:pt x="34555" y="470"/>
                      <a:pt x="34289" y="511"/>
                      <a:pt x="34003" y="532"/>
                    </a:cubicBezTo>
                    <a:cubicBezTo>
                      <a:pt x="34023" y="552"/>
                      <a:pt x="34044" y="593"/>
                      <a:pt x="34064" y="613"/>
                    </a:cubicBezTo>
                    <a:lnTo>
                      <a:pt x="33778" y="716"/>
                    </a:lnTo>
                    <a:cubicBezTo>
                      <a:pt x="33717" y="777"/>
                      <a:pt x="33635" y="818"/>
                      <a:pt x="33553" y="818"/>
                    </a:cubicBezTo>
                    <a:cubicBezTo>
                      <a:pt x="33492" y="838"/>
                      <a:pt x="33431" y="879"/>
                      <a:pt x="33390" y="920"/>
                    </a:cubicBezTo>
                    <a:cubicBezTo>
                      <a:pt x="33329" y="961"/>
                      <a:pt x="33267" y="981"/>
                      <a:pt x="33206" y="981"/>
                    </a:cubicBezTo>
                    <a:cubicBezTo>
                      <a:pt x="33206" y="920"/>
                      <a:pt x="33165" y="879"/>
                      <a:pt x="33063" y="838"/>
                    </a:cubicBezTo>
                    <a:cubicBezTo>
                      <a:pt x="32961" y="899"/>
                      <a:pt x="32879" y="961"/>
                      <a:pt x="32777" y="1002"/>
                    </a:cubicBezTo>
                    <a:cubicBezTo>
                      <a:pt x="32736" y="1083"/>
                      <a:pt x="32634" y="1145"/>
                      <a:pt x="32552" y="1226"/>
                    </a:cubicBezTo>
                    <a:lnTo>
                      <a:pt x="32511" y="1206"/>
                    </a:lnTo>
                    <a:cubicBezTo>
                      <a:pt x="32470" y="1185"/>
                      <a:pt x="32450" y="1145"/>
                      <a:pt x="32409" y="1124"/>
                    </a:cubicBezTo>
                    <a:cubicBezTo>
                      <a:pt x="32062" y="1206"/>
                      <a:pt x="31694" y="1267"/>
                      <a:pt x="31326" y="1329"/>
                    </a:cubicBezTo>
                    <a:cubicBezTo>
                      <a:pt x="30876" y="1390"/>
                      <a:pt x="30488" y="1472"/>
                      <a:pt x="30100" y="1512"/>
                    </a:cubicBezTo>
                    <a:cubicBezTo>
                      <a:pt x="29989" y="1592"/>
                      <a:pt x="29866" y="1622"/>
                      <a:pt x="29750" y="1622"/>
                    </a:cubicBezTo>
                    <a:cubicBezTo>
                      <a:pt x="29716" y="1622"/>
                      <a:pt x="29683" y="1619"/>
                      <a:pt x="29650" y="1615"/>
                    </a:cubicBezTo>
                    <a:cubicBezTo>
                      <a:pt x="29630" y="1594"/>
                      <a:pt x="29589" y="1594"/>
                      <a:pt x="29569" y="1574"/>
                    </a:cubicBezTo>
                    <a:cubicBezTo>
                      <a:pt x="29262" y="1574"/>
                      <a:pt x="28956" y="1574"/>
                      <a:pt x="28649" y="1553"/>
                    </a:cubicBezTo>
                    <a:cubicBezTo>
                      <a:pt x="28567" y="1533"/>
                      <a:pt x="28527" y="1533"/>
                      <a:pt x="28465" y="1492"/>
                    </a:cubicBezTo>
                    <a:cubicBezTo>
                      <a:pt x="28445" y="1512"/>
                      <a:pt x="28424" y="1512"/>
                      <a:pt x="28404" y="1533"/>
                    </a:cubicBezTo>
                    <a:cubicBezTo>
                      <a:pt x="28159" y="1615"/>
                      <a:pt x="27934" y="1696"/>
                      <a:pt x="27709" y="1778"/>
                    </a:cubicBezTo>
                    <a:lnTo>
                      <a:pt x="27505" y="1737"/>
                    </a:lnTo>
                    <a:cubicBezTo>
                      <a:pt x="27443" y="1751"/>
                      <a:pt x="27379" y="1757"/>
                      <a:pt x="27316" y="1757"/>
                    </a:cubicBezTo>
                    <a:cubicBezTo>
                      <a:pt x="27089" y="1757"/>
                      <a:pt x="26863" y="1672"/>
                      <a:pt x="26687" y="1512"/>
                    </a:cubicBezTo>
                    <a:cubicBezTo>
                      <a:pt x="26625" y="1515"/>
                      <a:pt x="26563" y="1516"/>
                      <a:pt x="26501" y="1516"/>
                    </a:cubicBezTo>
                    <a:cubicBezTo>
                      <a:pt x="26073" y="1516"/>
                      <a:pt x="25647" y="1456"/>
                      <a:pt x="25237" y="1349"/>
                    </a:cubicBezTo>
                    <a:cubicBezTo>
                      <a:pt x="25094" y="1329"/>
                      <a:pt x="24971" y="1267"/>
                      <a:pt x="24869" y="1185"/>
                    </a:cubicBezTo>
                    <a:cubicBezTo>
                      <a:pt x="24828" y="1175"/>
                      <a:pt x="24782" y="1170"/>
                      <a:pt x="24736" y="1170"/>
                    </a:cubicBezTo>
                    <a:cubicBezTo>
                      <a:pt x="24690" y="1170"/>
                      <a:pt x="24644" y="1175"/>
                      <a:pt x="24603" y="1185"/>
                    </a:cubicBezTo>
                    <a:cubicBezTo>
                      <a:pt x="24603" y="1206"/>
                      <a:pt x="24603" y="1226"/>
                      <a:pt x="24583" y="1247"/>
                    </a:cubicBezTo>
                    <a:cubicBezTo>
                      <a:pt x="24542" y="1226"/>
                      <a:pt x="24501" y="1206"/>
                      <a:pt x="24460" y="1185"/>
                    </a:cubicBezTo>
                    <a:cubicBezTo>
                      <a:pt x="24378" y="1165"/>
                      <a:pt x="24297" y="1145"/>
                      <a:pt x="24215" y="1124"/>
                    </a:cubicBezTo>
                    <a:lnTo>
                      <a:pt x="24011" y="1165"/>
                    </a:lnTo>
                    <a:lnTo>
                      <a:pt x="23704" y="1165"/>
                    </a:lnTo>
                    <a:cubicBezTo>
                      <a:pt x="23500" y="1206"/>
                      <a:pt x="23336" y="1267"/>
                      <a:pt x="23152" y="1329"/>
                    </a:cubicBezTo>
                    <a:cubicBezTo>
                      <a:pt x="23193" y="1533"/>
                      <a:pt x="22907" y="1431"/>
                      <a:pt x="22785" y="1492"/>
                    </a:cubicBezTo>
                    <a:cubicBezTo>
                      <a:pt x="22734" y="1472"/>
                      <a:pt x="22682" y="1461"/>
                      <a:pt x="22631" y="1461"/>
                    </a:cubicBezTo>
                    <a:cubicBezTo>
                      <a:pt x="22580" y="1461"/>
                      <a:pt x="22529" y="1472"/>
                      <a:pt x="22478" y="1492"/>
                    </a:cubicBezTo>
                    <a:cubicBezTo>
                      <a:pt x="22376" y="1553"/>
                      <a:pt x="22253" y="1615"/>
                      <a:pt x="22233" y="1717"/>
                    </a:cubicBezTo>
                    <a:cubicBezTo>
                      <a:pt x="22174" y="1918"/>
                      <a:pt x="22142" y="2003"/>
                      <a:pt x="22035" y="2003"/>
                    </a:cubicBezTo>
                    <a:cubicBezTo>
                      <a:pt x="21956" y="2003"/>
                      <a:pt x="21838" y="1958"/>
                      <a:pt x="21640" y="1880"/>
                    </a:cubicBezTo>
                    <a:cubicBezTo>
                      <a:pt x="21599" y="1880"/>
                      <a:pt x="21579" y="1860"/>
                      <a:pt x="21559" y="1860"/>
                    </a:cubicBezTo>
                    <a:cubicBezTo>
                      <a:pt x="21538" y="1860"/>
                      <a:pt x="21436" y="1860"/>
                      <a:pt x="21436" y="1880"/>
                    </a:cubicBezTo>
                    <a:cubicBezTo>
                      <a:pt x="21436" y="1982"/>
                      <a:pt x="21334" y="2003"/>
                      <a:pt x="21232" y="2044"/>
                    </a:cubicBezTo>
                    <a:cubicBezTo>
                      <a:pt x="21232" y="2023"/>
                      <a:pt x="21252" y="2003"/>
                      <a:pt x="21252" y="1982"/>
                    </a:cubicBezTo>
                    <a:cubicBezTo>
                      <a:pt x="21293" y="1921"/>
                      <a:pt x="21334" y="1880"/>
                      <a:pt x="21252" y="1839"/>
                    </a:cubicBezTo>
                    <a:cubicBezTo>
                      <a:pt x="21189" y="1814"/>
                      <a:pt x="21141" y="1797"/>
                      <a:pt x="21100" y="1797"/>
                    </a:cubicBezTo>
                    <a:cubicBezTo>
                      <a:pt x="21074" y="1797"/>
                      <a:pt x="21051" y="1803"/>
                      <a:pt x="21027" y="1819"/>
                    </a:cubicBezTo>
                    <a:cubicBezTo>
                      <a:pt x="20884" y="1901"/>
                      <a:pt x="20721" y="1942"/>
                      <a:pt x="20557" y="1982"/>
                    </a:cubicBezTo>
                    <a:cubicBezTo>
                      <a:pt x="20537" y="2146"/>
                      <a:pt x="20332" y="2166"/>
                      <a:pt x="20128" y="2166"/>
                    </a:cubicBezTo>
                    <a:cubicBezTo>
                      <a:pt x="20026" y="2166"/>
                      <a:pt x="19944" y="2207"/>
                      <a:pt x="19883" y="2289"/>
                    </a:cubicBezTo>
                    <a:cubicBezTo>
                      <a:pt x="19822" y="2350"/>
                      <a:pt x="19740" y="2391"/>
                      <a:pt x="19658" y="2391"/>
                    </a:cubicBezTo>
                    <a:cubicBezTo>
                      <a:pt x="19474" y="2412"/>
                      <a:pt x="19290" y="2412"/>
                      <a:pt x="19127" y="2412"/>
                    </a:cubicBezTo>
                    <a:cubicBezTo>
                      <a:pt x="19106" y="2412"/>
                      <a:pt x="19093" y="2412"/>
                      <a:pt x="19085" y="2413"/>
                    </a:cubicBezTo>
                    <a:lnTo>
                      <a:pt x="19085" y="2413"/>
                    </a:lnTo>
                    <a:cubicBezTo>
                      <a:pt x="19094" y="2409"/>
                      <a:pt x="19102" y="2398"/>
                      <a:pt x="19066" y="2371"/>
                    </a:cubicBezTo>
                    <a:cubicBezTo>
                      <a:pt x="19045" y="2350"/>
                      <a:pt x="19045" y="2289"/>
                      <a:pt x="19066" y="2289"/>
                    </a:cubicBezTo>
                    <a:lnTo>
                      <a:pt x="19106" y="2268"/>
                    </a:lnTo>
                    <a:lnTo>
                      <a:pt x="19106" y="2268"/>
                    </a:lnTo>
                    <a:cubicBezTo>
                      <a:pt x="18780" y="2309"/>
                      <a:pt x="18432" y="2289"/>
                      <a:pt x="18003" y="2350"/>
                    </a:cubicBezTo>
                    <a:cubicBezTo>
                      <a:pt x="17880" y="2350"/>
                      <a:pt x="17758" y="2371"/>
                      <a:pt x="17615" y="2412"/>
                    </a:cubicBezTo>
                    <a:lnTo>
                      <a:pt x="17431" y="2452"/>
                    </a:lnTo>
                    <a:cubicBezTo>
                      <a:pt x="17370" y="2493"/>
                      <a:pt x="17288" y="2555"/>
                      <a:pt x="17206" y="2595"/>
                    </a:cubicBezTo>
                    <a:lnTo>
                      <a:pt x="17043" y="2595"/>
                    </a:lnTo>
                    <a:cubicBezTo>
                      <a:pt x="17043" y="2595"/>
                      <a:pt x="17022" y="2555"/>
                      <a:pt x="17022" y="2534"/>
                    </a:cubicBezTo>
                    <a:cubicBezTo>
                      <a:pt x="17022" y="2534"/>
                      <a:pt x="17022" y="2534"/>
                      <a:pt x="17022" y="2514"/>
                    </a:cubicBezTo>
                    <a:cubicBezTo>
                      <a:pt x="16818" y="2555"/>
                      <a:pt x="16593" y="2595"/>
                      <a:pt x="16389" y="2636"/>
                    </a:cubicBezTo>
                    <a:cubicBezTo>
                      <a:pt x="15980" y="2718"/>
                      <a:pt x="15571" y="2800"/>
                      <a:pt x="15183" y="2882"/>
                    </a:cubicBezTo>
                    <a:cubicBezTo>
                      <a:pt x="15128" y="2903"/>
                      <a:pt x="15074" y="2914"/>
                      <a:pt x="15021" y="2914"/>
                    </a:cubicBezTo>
                    <a:cubicBezTo>
                      <a:pt x="14877" y="2914"/>
                      <a:pt x="14747" y="2838"/>
                      <a:pt x="14672" y="2718"/>
                    </a:cubicBezTo>
                    <a:cubicBezTo>
                      <a:pt x="14570" y="2759"/>
                      <a:pt x="14468" y="2800"/>
                      <a:pt x="14366" y="2841"/>
                    </a:cubicBezTo>
                    <a:lnTo>
                      <a:pt x="14366" y="2902"/>
                    </a:lnTo>
                    <a:cubicBezTo>
                      <a:pt x="14325" y="2922"/>
                      <a:pt x="14264" y="2963"/>
                      <a:pt x="14202" y="2984"/>
                    </a:cubicBezTo>
                    <a:cubicBezTo>
                      <a:pt x="13875" y="3045"/>
                      <a:pt x="13589" y="3188"/>
                      <a:pt x="13262" y="3270"/>
                    </a:cubicBezTo>
                    <a:cubicBezTo>
                      <a:pt x="13253" y="3272"/>
                      <a:pt x="13243" y="3273"/>
                      <a:pt x="13233" y="3273"/>
                    </a:cubicBezTo>
                    <a:cubicBezTo>
                      <a:pt x="13143" y="3273"/>
                      <a:pt x="12997" y="3204"/>
                      <a:pt x="12997" y="3168"/>
                    </a:cubicBezTo>
                    <a:cubicBezTo>
                      <a:pt x="12997" y="3106"/>
                      <a:pt x="12976" y="2984"/>
                      <a:pt x="12935" y="2902"/>
                    </a:cubicBezTo>
                    <a:lnTo>
                      <a:pt x="12915" y="2902"/>
                    </a:lnTo>
                    <a:lnTo>
                      <a:pt x="12465" y="2677"/>
                    </a:lnTo>
                    <a:lnTo>
                      <a:pt x="12322" y="2698"/>
                    </a:lnTo>
                    <a:cubicBezTo>
                      <a:pt x="12113" y="2894"/>
                      <a:pt x="11845" y="2995"/>
                      <a:pt x="11576" y="2995"/>
                    </a:cubicBezTo>
                    <a:cubicBezTo>
                      <a:pt x="11397" y="2995"/>
                      <a:pt x="11218" y="2951"/>
                      <a:pt x="11055" y="2861"/>
                    </a:cubicBezTo>
                    <a:lnTo>
                      <a:pt x="10728" y="2820"/>
                    </a:lnTo>
                    <a:lnTo>
                      <a:pt x="10708" y="2820"/>
                    </a:lnTo>
                    <a:cubicBezTo>
                      <a:pt x="10565" y="2922"/>
                      <a:pt x="10402" y="2984"/>
                      <a:pt x="10218" y="3004"/>
                    </a:cubicBezTo>
                    <a:cubicBezTo>
                      <a:pt x="10197" y="3004"/>
                      <a:pt x="10136" y="2984"/>
                      <a:pt x="10095" y="2963"/>
                    </a:cubicBezTo>
                    <a:cubicBezTo>
                      <a:pt x="10075" y="2943"/>
                      <a:pt x="10054" y="2922"/>
                      <a:pt x="10054" y="2902"/>
                    </a:cubicBezTo>
                    <a:cubicBezTo>
                      <a:pt x="10075" y="2861"/>
                      <a:pt x="10075" y="2820"/>
                      <a:pt x="10095" y="2759"/>
                    </a:cubicBezTo>
                    <a:cubicBezTo>
                      <a:pt x="10115" y="2718"/>
                      <a:pt x="10156" y="2677"/>
                      <a:pt x="10136" y="2636"/>
                    </a:cubicBezTo>
                    <a:cubicBezTo>
                      <a:pt x="10115" y="2616"/>
                      <a:pt x="10095" y="2575"/>
                      <a:pt x="10075" y="2555"/>
                    </a:cubicBezTo>
                    <a:cubicBezTo>
                      <a:pt x="10046" y="2540"/>
                      <a:pt x="10017" y="2526"/>
                      <a:pt x="9988" y="2526"/>
                    </a:cubicBezTo>
                    <a:cubicBezTo>
                      <a:pt x="9976" y="2526"/>
                      <a:pt x="9964" y="2528"/>
                      <a:pt x="9952" y="2534"/>
                    </a:cubicBezTo>
                    <a:cubicBezTo>
                      <a:pt x="9908" y="2545"/>
                      <a:pt x="9871" y="2568"/>
                      <a:pt x="9829" y="2568"/>
                    </a:cubicBezTo>
                    <a:cubicBezTo>
                      <a:pt x="9793" y="2568"/>
                      <a:pt x="9754" y="2550"/>
                      <a:pt x="9707" y="2493"/>
                    </a:cubicBezTo>
                    <a:cubicBezTo>
                      <a:pt x="9666" y="2432"/>
                      <a:pt x="9584" y="2391"/>
                      <a:pt x="9502" y="2391"/>
                    </a:cubicBezTo>
                    <a:cubicBezTo>
                      <a:pt x="9486" y="2392"/>
                      <a:pt x="9471" y="2393"/>
                      <a:pt x="9457" y="2393"/>
                    </a:cubicBezTo>
                    <a:cubicBezTo>
                      <a:pt x="9249" y="2393"/>
                      <a:pt x="9188" y="2262"/>
                      <a:pt x="9073" y="2166"/>
                    </a:cubicBezTo>
                    <a:cubicBezTo>
                      <a:pt x="9012" y="2146"/>
                      <a:pt x="9053" y="2105"/>
                      <a:pt x="9135" y="2105"/>
                    </a:cubicBezTo>
                    <a:cubicBezTo>
                      <a:pt x="9172" y="2111"/>
                      <a:pt x="9204" y="2114"/>
                      <a:pt x="9234" y="2114"/>
                    </a:cubicBezTo>
                    <a:cubicBezTo>
                      <a:pt x="9397" y="2114"/>
                      <a:pt x="9441" y="2022"/>
                      <a:pt x="9441" y="1901"/>
                    </a:cubicBezTo>
                    <a:cubicBezTo>
                      <a:pt x="9441" y="1860"/>
                      <a:pt x="9441" y="1819"/>
                      <a:pt x="9441" y="1799"/>
                    </a:cubicBezTo>
                    <a:cubicBezTo>
                      <a:pt x="9237" y="1717"/>
                      <a:pt x="9032" y="1655"/>
                      <a:pt x="8828" y="1574"/>
                    </a:cubicBezTo>
                    <a:lnTo>
                      <a:pt x="8665" y="1574"/>
                    </a:lnTo>
                    <a:cubicBezTo>
                      <a:pt x="8399" y="1655"/>
                      <a:pt x="8133" y="1758"/>
                      <a:pt x="7868" y="1839"/>
                    </a:cubicBezTo>
                    <a:cubicBezTo>
                      <a:pt x="7888" y="1901"/>
                      <a:pt x="7909" y="1942"/>
                      <a:pt x="7929" y="2003"/>
                    </a:cubicBezTo>
                    <a:cubicBezTo>
                      <a:pt x="7990" y="2105"/>
                      <a:pt x="7990" y="2187"/>
                      <a:pt x="7847" y="2228"/>
                    </a:cubicBezTo>
                    <a:cubicBezTo>
                      <a:pt x="7806" y="2268"/>
                      <a:pt x="7745" y="2289"/>
                      <a:pt x="7684" y="2330"/>
                    </a:cubicBezTo>
                    <a:cubicBezTo>
                      <a:pt x="7633" y="2371"/>
                      <a:pt x="7571" y="2391"/>
                      <a:pt x="7508" y="2391"/>
                    </a:cubicBezTo>
                    <a:cubicBezTo>
                      <a:pt x="7444" y="2391"/>
                      <a:pt x="7377" y="2371"/>
                      <a:pt x="7316" y="2330"/>
                    </a:cubicBezTo>
                    <a:cubicBezTo>
                      <a:pt x="7275" y="2309"/>
                      <a:pt x="7234" y="2268"/>
                      <a:pt x="7193" y="2248"/>
                    </a:cubicBezTo>
                    <a:cubicBezTo>
                      <a:pt x="7107" y="2199"/>
                      <a:pt x="7013" y="2172"/>
                      <a:pt x="6916" y="2172"/>
                    </a:cubicBezTo>
                    <a:cubicBezTo>
                      <a:pt x="6852" y="2172"/>
                      <a:pt x="6788" y="2183"/>
                      <a:pt x="6723" y="2207"/>
                    </a:cubicBezTo>
                    <a:cubicBezTo>
                      <a:pt x="6601" y="2268"/>
                      <a:pt x="6499" y="2330"/>
                      <a:pt x="6376" y="2391"/>
                    </a:cubicBezTo>
                    <a:cubicBezTo>
                      <a:pt x="6253" y="2432"/>
                      <a:pt x="6131" y="2452"/>
                      <a:pt x="6008" y="2452"/>
                    </a:cubicBezTo>
                    <a:cubicBezTo>
                      <a:pt x="5898" y="2452"/>
                      <a:pt x="5764" y="2392"/>
                      <a:pt x="5671" y="2392"/>
                    </a:cubicBezTo>
                    <a:cubicBezTo>
                      <a:pt x="5643" y="2392"/>
                      <a:pt x="5618" y="2397"/>
                      <a:pt x="5600" y="2412"/>
                    </a:cubicBezTo>
                    <a:cubicBezTo>
                      <a:pt x="5456" y="2534"/>
                      <a:pt x="5334" y="2657"/>
                      <a:pt x="5416" y="2841"/>
                    </a:cubicBezTo>
                    <a:cubicBezTo>
                      <a:pt x="5416" y="2861"/>
                      <a:pt x="5416" y="2882"/>
                      <a:pt x="5436" y="2902"/>
                    </a:cubicBezTo>
                    <a:cubicBezTo>
                      <a:pt x="5456" y="3065"/>
                      <a:pt x="5334" y="3188"/>
                      <a:pt x="5089" y="3249"/>
                    </a:cubicBezTo>
                    <a:cubicBezTo>
                      <a:pt x="5048" y="3249"/>
                      <a:pt x="4987" y="3229"/>
                      <a:pt x="4946" y="3208"/>
                    </a:cubicBezTo>
                    <a:cubicBezTo>
                      <a:pt x="4884" y="3208"/>
                      <a:pt x="4843" y="3147"/>
                      <a:pt x="4803" y="3147"/>
                    </a:cubicBezTo>
                    <a:cubicBezTo>
                      <a:pt x="4721" y="3127"/>
                      <a:pt x="4639" y="3086"/>
                      <a:pt x="4578" y="3025"/>
                    </a:cubicBezTo>
                    <a:cubicBezTo>
                      <a:pt x="4333" y="3208"/>
                      <a:pt x="4047" y="3351"/>
                      <a:pt x="3740" y="3392"/>
                    </a:cubicBezTo>
                    <a:cubicBezTo>
                      <a:pt x="3658" y="3413"/>
                      <a:pt x="3577" y="3423"/>
                      <a:pt x="3496" y="3423"/>
                    </a:cubicBezTo>
                    <a:cubicBezTo>
                      <a:pt x="3255" y="3423"/>
                      <a:pt x="3025" y="3331"/>
                      <a:pt x="2841" y="3147"/>
                    </a:cubicBezTo>
                    <a:lnTo>
                      <a:pt x="2637" y="3127"/>
                    </a:lnTo>
                    <a:cubicBezTo>
                      <a:pt x="2514" y="3208"/>
                      <a:pt x="2391" y="3290"/>
                      <a:pt x="2248" y="3331"/>
                    </a:cubicBezTo>
                    <a:cubicBezTo>
                      <a:pt x="2039" y="3401"/>
                      <a:pt x="1820" y="3433"/>
                      <a:pt x="1598" y="3433"/>
                    </a:cubicBezTo>
                    <a:cubicBezTo>
                      <a:pt x="1495" y="3433"/>
                      <a:pt x="1391" y="3426"/>
                      <a:pt x="1288" y="3413"/>
                    </a:cubicBezTo>
                    <a:cubicBezTo>
                      <a:pt x="1104" y="3556"/>
                      <a:pt x="879" y="3658"/>
                      <a:pt x="654" y="3699"/>
                    </a:cubicBezTo>
                    <a:cubicBezTo>
                      <a:pt x="550" y="3729"/>
                      <a:pt x="434" y="3748"/>
                      <a:pt x="324" y="3748"/>
                    </a:cubicBezTo>
                    <a:cubicBezTo>
                      <a:pt x="283" y="3748"/>
                      <a:pt x="243" y="3745"/>
                      <a:pt x="205" y="3740"/>
                    </a:cubicBezTo>
                    <a:cubicBezTo>
                      <a:pt x="144" y="3821"/>
                      <a:pt x="82" y="3883"/>
                      <a:pt x="1" y="3924"/>
                    </a:cubicBezTo>
                    <a:lnTo>
                      <a:pt x="1" y="34268"/>
                    </a:lnTo>
                    <a:lnTo>
                      <a:pt x="6540" y="34268"/>
                    </a:lnTo>
                    <a:cubicBezTo>
                      <a:pt x="6601" y="34105"/>
                      <a:pt x="6744" y="34003"/>
                      <a:pt x="6907" y="33962"/>
                    </a:cubicBezTo>
                    <a:cubicBezTo>
                      <a:pt x="7030" y="33819"/>
                      <a:pt x="7193" y="33696"/>
                      <a:pt x="7357" y="33594"/>
                    </a:cubicBezTo>
                    <a:cubicBezTo>
                      <a:pt x="7357" y="33573"/>
                      <a:pt x="7377" y="33533"/>
                      <a:pt x="7398" y="33512"/>
                    </a:cubicBezTo>
                    <a:cubicBezTo>
                      <a:pt x="7479" y="33492"/>
                      <a:pt x="7541" y="33492"/>
                      <a:pt x="7623" y="33471"/>
                    </a:cubicBezTo>
                    <a:cubicBezTo>
                      <a:pt x="7684" y="33471"/>
                      <a:pt x="7745" y="33430"/>
                      <a:pt x="7766" y="33369"/>
                    </a:cubicBezTo>
                    <a:cubicBezTo>
                      <a:pt x="7806" y="33308"/>
                      <a:pt x="7847" y="33246"/>
                      <a:pt x="7868" y="33185"/>
                    </a:cubicBezTo>
                    <a:cubicBezTo>
                      <a:pt x="7909" y="33165"/>
                      <a:pt x="7949" y="33165"/>
                      <a:pt x="7990" y="33144"/>
                    </a:cubicBezTo>
                    <a:cubicBezTo>
                      <a:pt x="8072" y="33042"/>
                      <a:pt x="8174" y="32981"/>
                      <a:pt x="8297" y="32920"/>
                    </a:cubicBezTo>
                    <a:cubicBezTo>
                      <a:pt x="8236" y="32858"/>
                      <a:pt x="8174" y="32797"/>
                      <a:pt x="8133" y="32715"/>
                    </a:cubicBezTo>
                    <a:cubicBezTo>
                      <a:pt x="8052" y="32633"/>
                      <a:pt x="8072" y="32490"/>
                      <a:pt x="8195" y="32429"/>
                    </a:cubicBezTo>
                    <a:cubicBezTo>
                      <a:pt x="8236" y="32409"/>
                      <a:pt x="8276" y="32388"/>
                      <a:pt x="8338" y="32368"/>
                    </a:cubicBezTo>
                    <a:cubicBezTo>
                      <a:pt x="8379" y="32368"/>
                      <a:pt x="8399" y="32347"/>
                      <a:pt x="8440" y="32327"/>
                    </a:cubicBezTo>
                    <a:lnTo>
                      <a:pt x="8562" y="32286"/>
                    </a:lnTo>
                    <a:lnTo>
                      <a:pt x="8706" y="32286"/>
                    </a:lnTo>
                    <a:cubicBezTo>
                      <a:pt x="8787" y="32296"/>
                      <a:pt x="8864" y="32301"/>
                      <a:pt x="8938" y="32301"/>
                    </a:cubicBezTo>
                    <a:cubicBezTo>
                      <a:pt x="9012" y="32301"/>
                      <a:pt x="9084" y="32296"/>
                      <a:pt x="9155" y="32286"/>
                    </a:cubicBezTo>
                    <a:cubicBezTo>
                      <a:pt x="9155" y="32245"/>
                      <a:pt x="9155" y="32204"/>
                      <a:pt x="9175" y="32184"/>
                    </a:cubicBezTo>
                    <a:cubicBezTo>
                      <a:pt x="9257" y="32082"/>
                      <a:pt x="9462" y="32163"/>
                      <a:pt x="9564" y="32082"/>
                    </a:cubicBezTo>
                    <a:lnTo>
                      <a:pt x="9645" y="32184"/>
                    </a:lnTo>
                    <a:cubicBezTo>
                      <a:pt x="9666" y="32102"/>
                      <a:pt x="9707" y="32041"/>
                      <a:pt x="9748" y="31980"/>
                    </a:cubicBezTo>
                    <a:cubicBezTo>
                      <a:pt x="9829" y="31877"/>
                      <a:pt x="9911" y="31796"/>
                      <a:pt x="10034" y="31755"/>
                    </a:cubicBezTo>
                    <a:cubicBezTo>
                      <a:pt x="10094" y="31736"/>
                      <a:pt x="10156" y="31727"/>
                      <a:pt x="10217" y="31727"/>
                    </a:cubicBezTo>
                    <a:cubicBezTo>
                      <a:pt x="10422" y="31727"/>
                      <a:pt x="10618" y="31831"/>
                      <a:pt x="10728" y="32020"/>
                    </a:cubicBezTo>
                    <a:cubicBezTo>
                      <a:pt x="10749" y="32061"/>
                      <a:pt x="10769" y="32102"/>
                      <a:pt x="10769" y="32143"/>
                    </a:cubicBezTo>
                    <a:lnTo>
                      <a:pt x="10810" y="32143"/>
                    </a:lnTo>
                    <a:cubicBezTo>
                      <a:pt x="10854" y="32138"/>
                      <a:pt x="10898" y="32136"/>
                      <a:pt x="10943" y="32136"/>
                    </a:cubicBezTo>
                    <a:cubicBezTo>
                      <a:pt x="11089" y="32136"/>
                      <a:pt x="11242" y="32162"/>
                      <a:pt x="11382" y="32225"/>
                    </a:cubicBezTo>
                    <a:cubicBezTo>
                      <a:pt x="11525" y="32286"/>
                      <a:pt x="11689" y="32347"/>
                      <a:pt x="11852" y="32429"/>
                    </a:cubicBezTo>
                    <a:cubicBezTo>
                      <a:pt x="12077" y="32368"/>
                      <a:pt x="12302" y="32327"/>
                      <a:pt x="12547" y="32327"/>
                    </a:cubicBezTo>
                    <a:cubicBezTo>
                      <a:pt x="12670" y="32327"/>
                      <a:pt x="12792" y="32368"/>
                      <a:pt x="12874" y="32429"/>
                    </a:cubicBezTo>
                    <a:cubicBezTo>
                      <a:pt x="12997" y="32429"/>
                      <a:pt x="13099" y="32388"/>
                      <a:pt x="13221" y="32327"/>
                    </a:cubicBezTo>
                    <a:lnTo>
                      <a:pt x="13324" y="32327"/>
                    </a:lnTo>
                    <a:cubicBezTo>
                      <a:pt x="13405" y="32327"/>
                      <a:pt x="13508" y="32388"/>
                      <a:pt x="13610" y="32409"/>
                    </a:cubicBezTo>
                    <a:cubicBezTo>
                      <a:pt x="13634" y="32415"/>
                      <a:pt x="13658" y="32417"/>
                      <a:pt x="13680" y="32417"/>
                    </a:cubicBezTo>
                    <a:cubicBezTo>
                      <a:pt x="13734" y="32417"/>
                      <a:pt x="13779" y="32403"/>
                      <a:pt x="13794" y="32388"/>
                    </a:cubicBezTo>
                    <a:cubicBezTo>
                      <a:pt x="13916" y="32296"/>
                      <a:pt x="14050" y="32250"/>
                      <a:pt x="14187" y="32250"/>
                    </a:cubicBezTo>
                    <a:cubicBezTo>
                      <a:pt x="14233" y="32250"/>
                      <a:pt x="14279" y="32255"/>
                      <a:pt x="14325" y="32266"/>
                    </a:cubicBezTo>
                    <a:lnTo>
                      <a:pt x="14427" y="32306"/>
                    </a:lnTo>
                    <a:cubicBezTo>
                      <a:pt x="14468" y="32245"/>
                      <a:pt x="14529" y="32204"/>
                      <a:pt x="14591" y="32184"/>
                    </a:cubicBezTo>
                    <a:cubicBezTo>
                      <a:pt x="14591" y="32163"/>
                      <a:pt x="14611" y="32143"/>
                      <a:pt x="14631" y="32123"/>
                    </a:cubicBezTo>
                    <a:cubicBezTo>
                      <a:pt x="14693" y="32041"/>
                      <a:pt x="14631" y="31918"/>
                      <a:pt x="14754" y="31877"/>
                    </a:cubicBezTo>
                    <a:cubicBezTo>
                      <a:pt x="14856" y="31837"/>
                      <a:pt x="14958" y="31796"/>
                      <a:pt x="15061" y="31775"/>
                    </a:cubicBezTo>
                    <a:lnTo>
                      <a:pt x="15061" y="31775"/>
                    </a:lnTo>
                    <a:lnTo>
                      <a:pt x="14999" y="31837"/>
                    </a:lnTo>
                    <a:cubicBezTo>
                      <a:pt x="15061" y="31816"/>
                      <a:pt x="15142" y="31796"/>
                      <a:pt x="15204" y="31796"/>
                    </a:cubicBezTo>
                    <a:cubicBezTo>
                      <a:pt x="15408" y="31796"/>
                      <a:pt x="15490" y="31898"/>
                      <a:pt x="15633" y="31980"/>
                    </a:cubicBezTo>
                    <a:lnTo>
                      <a:pt x="15776" y="31918"/>
                    </a:lnTo>
                    <a:cubicBezTo>
                      <a:pt x="15906" y="31872"/>
                      <a:pt x="16042" y="31849"/>
                      <a:pt x="16177" y="31849"/>
                    </a:cubicBezTo>
                    <a:cubicBezTo>
                      <a:pt x="16403" y="31849"/>
                      <a:pt x="16626" y="31913"/>
                      <a:pt x="16818" y="32041"/>
                    </a:cubicBezTo>
                    <a:cubicBezTo>
                      <a:pt x="17083" y="31959"/>
                      <a:pt x="17349" y="31918"/>
                      <a:pt x="17635" y="31918"/>
                    </a:cubicBezTo>
                    <a:lnTo>
                      <a:pt x="17574" y="31816"/>
                    </a:lnTo>
                    <a:lnTo>
                      <a:pt x="17840" y="31734"/>
                    </a:lnTo>
                    <a:cubicBezTo>
                      <a:pt x="17890" y="31667"/>
                      <a:pt x="17969" y="31627"/>
                      <a:pt x="18053" y="31627"/>
                    </a:cubicBezTo>
                    <a:cubicBezTo>
                      <a:pt x="18070" y="31627"/>
                      <a:pt x="18088" y="31629"/>
                      <a:pt x="18105" y="31632"/>
                    </a:cubicBezTo>
                    <a:cubicBezTo>
                      <a:pt x="18166" y="31591"/>
                      <a:pt x="18207" y="31571"/>
                      <a:pt x="18269" y="31530"/>
                    </a:cubicBezTo>
                    <a:cubicBezTo>
                      <a:pt x="18310" y="31489"/>
                      <a:pt x="18371" y="31469"/>
                      <a:pt x="18432" y="31469"/>
                    </a:cubicBezTo>
                    <a:cubicBezTo>
                      <a:pt x="18432" y="31530"/>
                      <a:pt x="18473" y="31571"/>
                      <a:pt x="18575" y="31591"/>
                    </a:cubicBezTo>
                    <a:cubicBezTo>
                      <a:pt x="18677" y="31550"/>
                      <a:pt x="18780" y="31489"/>
                      <a:pt x="18882" y="31448"/>
                    </a:cubicBezTo>
                    <a:cubicBezTo>
                      <a:pt x="18902" y="31346"/>
                      <a:pt x="19025" y="31305"/>
                      <a:pt x="19106" y="31223"/>
                    </a:cubicBezTo>
                    <a:cubicBezTo>
                      <a:pt x="19127" y="31223"/>
                      <a:pt x="19127" y="31244"/>
                      <a:pt x="19147" y="31244"/>
                    </a:cubicBezTo>
                    <a:cubicBezTo>
                      <a:pt x="19168" y="31264"/>
                      <a:pt x="19209" y="31305"/>
                      <a:pt x="19229" y="31326"/>
                    </a:cubicBezTo>
                    <a:cubicBezTo>
                      <a:pt x="19597" y="31244"/>
                      <a:pt x="19944" y="31162"/>
                      <a:pt x="20312" y="31121"/>
                    </a:cubicBezTo>
                    <a:cubicBezTo>
                      <a:pt x="20762" y="31040"/>
                      <a:pt x="21170" y="30978"/>
                      <a:pt x="21559" y="30937"/>
                    </a:cubicBezTo>
                    <a:cubicBezTo>
                      <a:pt x="21654" y="30858"/>
                      <a:pt x="21773" y="30828"/>
                      <a:pt x="21889" y="30828"/>
                    </a:cubicBezTo>
                    <a:cubicBezTo>
                      <a:pt x="21922" y="30828"/>
                      <a:pt x="21956" y="30831"/>
                      <a:pt x="21988" y="30835"/>
                    </a:cubicBezTo>
                    <a:cubicBezTo>
                      <a:pt x="22029" y="30856"/>
                      <a:pt x="22049" y="30856"/>
                      <a:pt x="22069" y="30876"/>
                    </a:cubicBezTo>
                    <a:cubicBezTo>
                      <a:pt x="22165" y="30870"/>
                      <a:pt x="22259" y="30868"/>
                      <a:pt x="22352" y="30868"/>
                    </a:cubicBezTo>
                    <a:cubicBezTo>
                      <a:pt x="22576" y="30868"/>
                      <a:pt x="22793" y="30882"/>
                      <a:pt x="23009" y="30897"/>
                    </a:cubicBezTo>
                    <a:cubicBezTo>
                      <a:pt x="23071" y="30897"/>
                      <a:pt x="23132" y="30917"/>
                      <a:pt x="23193" y="30958"/>
                    </a:cubicBezTo>
                    <a:cubicBezTo>
                      <a:pt x="23214" y="30937"/>
                      <a:pt x="23234" y="30917"/>
                      <a:pt x="23255" y="30917"/>
                    </a:cubicBezTo>
                    <a:cubicBezTo>
                      <a:pt x="23479" y="30835"/>
                      <a:pt x="23704" y="30733"/>
                      <a:pt x="23949" y="30651"/>
                    </a:cubicBezTo>
                    <a:lnTo>
                      <a:pt x="24133" y="30713"/>
                    </a:lnTo>
                    <a:cubicBezTo>
                      <a:pt x="24200" y="30699"/>
                      <a:pt x="24266" y="30693"/>
                      <a:pt x="24330" y="30693"/>
                    </a:cubicBezTo>
                    <a:cubicBezTo>
                      <a:pt x="24561" y="30693"/>
                      <a:pt x="24775" y="30778"/>
                      <a:pt x="24951" y="30937"/>
                    </a:cubicBezTo>
                    <a:cubicBezTo>
                      <a:pt x="25028" y="30934"/>
                      <a:pt x="25106" y="30932"/>
                      <a:pt x="25183" y="30932"/>
                    </a:cubicBezTo>
                    <a:cubicBezTo>
                      <a:pt x="25596" y="30932"/>
                      <a:pt x="26006" y="30980"/>
                      <a:pt x="26401" y="31101"/>
                    </a:cubicBezTo>
                    <a:cubicBezTo>
                      <a:pt x="26544" y="31121"/>
                      <a:pt x="26667" y="31183"/>
                      <a:pt x="26769" y="31264"/>
                    </a:cubicBezTo>
                    <a:cubicBezTo>
                      <a:pt x="26820" y="31275"/>
                      <a:pt x="26866" y="31280"/>
                      <a:pt x="26912" y="31280"/>
                    </a:cubicBezTo>
                    <a:cubicBezTo>
                      <a:pt x="26958" y="31280"/>
                      <a:pt x="27004" y="31275"/>
                      <a:pt x="27055" y="31264"/>
                    </a:cubicBezTo>
                    <a:cubicBezTo>
                      <a:pt x="27055" y="31244"/>
                      <a:pt x="27055" y="31223"/>
                      <a:pt x="27076" y="31203"/>
                    </a:cubicBezTo>
                    <a:cubicBezTo>
                      <a:pt x="27117" y="31223"/>
                      <a:pt x="27157" y="31244"/>
                      <a:pt x="27198" y="31264"/>
                    </a:cubicBezTo>
                    <a:cubicBezTo>
                      <a:pt x="27280" y="31285"/>
                      <a:pt x="27341" y="31305"/>
                      <a:pt x="27423" y="31326"/>
                    </a:cubicBezTo>
                    <a:cubicBezTo>
                      <a:pt x="27484" y="31305"/>
                      <a:pt x="27566" y="31285"/>
                      <a:pt x="27648" y="31285"/>
                    </a:cubicBezTo>
                    <a:cubicBezTo>
                      <a:pt x="27679" y="31315"/>
                      <a:pt x="27725" y="31331"/>
                      <a:pt x="27770" y="31331"/>
                    </a:cubicBezTo>
                    <a:cubicBezTo>
                      <a:pt x="27816" y="31331"/>
                      <a:pt x="27862" y="31315"/>
                      <a:pt x="27893" y="31285"/>
                    </a:cubicBezTo>
                    <a:lnTo>
                      <a:pt x="27954" y="31285"/>
                    </a:lnTo>
                    <a:cubicBezTo>
                      <a:pt x="28138" y="31244"/>
                      <a:pt x="28322" y="31183"/>
                      <a:pt x="28506" y="31121"/>
                    </a:cubicBezTo>
                    <a:cubicBezTo>
                      <a:pt x="28465" y="30917"/>
                      <a:pt x="28751" y="30999"/>
                      <a:pt x="28874" y="30958"/>
                    </a:cubicBezTo>
                    <a:cubicBezTo>
                      <a:pt x="28925" y="30978"/>
                      <a:pt x="28976" y="30989"/>
                      <a:pt x="29027" y="30989"/>
                    </a:cubicBezTo>
                    <a:cubicBezTo>
                      <a:pt x="29078" y="30989"/>
                      <a:pt x="29129" y="30978"/>
                      <a:pt x="29180" y="30958"/>
                    </a:cubicBezTo>
                    <a:cubicBezTo>
                      <a:pt x="29283" y="30897"/>
                      <a:pt x="29405" y="30856"/>
                      <a:pt x="29426" y="30733"/>
                    </a:cubicBezTo>
                    <a:cubicBezTo>
                      <a:pt x="29485" y="30532"/>
                      <a:pt x="29510" y="30447"/>
                      <a:pt x="29615" y="30447"/>
                    </a:cubicBezTo>
                    <a:cubicBezTo>
                      <a:pt x="29692" y="30447"/>
                      <a:pt x="29812" y="30492"/>
                      <a:pt x="30018" y="30570"/>
                    </a:cubicBezTo>
                    <a:cubicBezTo>
                      <a:pt x="30039" y="30570"/>
                      <a:pt x="30080" y="30610"/>
                      <a:pt x="30100" y="30610"/>
                    </a:cubicBezTo>
                    <a:cubicBezTo>
                      <a:pt x="30100" y="30610"/>
                      <a:pt x="30223" y="30590"/>
                      <a:pt x="30223" y="30570"/>
                    </a:cubicBezTo>
                    <a:cubicBezTo>
                      <a:pt x="30223" y="30488"/>
                      <a:pt x="30304" y="30447"/>
                      <a:pt x="30427" y="30427"/>
                    </a:cubicBezTo>
                    <a:lnTo>
                      <a:pt x="30427" y="30427"/>
                    </a:lnTo>
                    <a:cubicBezTo>
                      <a:pt x="30406" y="30447"/>
                      <a:pt x="30406" y="30467"/>
                      <a:pt x="30386" y="30488"/>
                    </a:cubicBezTo>
                    <a:cubicBezTo>
                      <a:pt x="30366" y="30529"/>
                      <a:pt x="30325" y="30570"/>
                      <a:pt x="30406" y="30610"/>
                    </a:cubicBezTo>
                    <a:cubicBezTo>
                      <a:pt x="30454" y="30646"/>
                      <a:pt x="30501" y="30668"/>
                      <a:pt x="30545" y="30668"/>
                    </a:cubicBezTo>
                    <a:cubicBezTo>
                      <a:pt x="30576" y="30668"/>
                      <a:pt x="30606" y="30657"/>
                      <a:pt x="30631" y="30631"/>
                    </a:cubicBezTo>
                    <a:cubicBezTo>
                      <a:pt x="30774" y="30570"/>
                      <a:pt x="30917" y="30508"/>
                      <a:pt x="31081" y="30488"/>
                    </a:cubicBezTo>
                    <a:cubicBezTo>
                      <a:pt x="31122" y="30324"/>
                      <a:pt x="31326" y="30304"/>
                      <a:pt x="31530" y="30284"/>
                    </a:cubicBezTo>
                    <a:cubicBezTo>
                      <a:pt x="31633" y="30284"/>
                      <a:pt x="31714" y="30243"/>
                      <a:pt x="31755" y="30181"/>
                    </a:cubicBezTo>
                    <a:cubicBezTo>
                      <a:pt x="31816" y="30100"/>
                      <a:pt x="31919" y="30059"/>
                      <a:pt x="32000" y="30059"/>
                    </a:cubicBezTo>
                    <a:cubicBezTo>
                      <a:pt x="32184" y="30059"/>
                      <a:pt x="32348" y="30038"/>
                      <a:pt x="32532" y="30038"/>
                    </a:cubicBezTo>
                    <a:cubicBezTo>
                      <a:pt x="32550" y="30038"/>
                      <a:pt x="32561" y="30038"/>
                      <a:pt x="32567" y="30037"/>
                    </a:cubicBezTo>
                    <a:lnTo>
                      <a:pt x="32567" y="30037"/>
                    </a:lnTo>
                    <a:cubicBezTo>
                      <a:pt x="32561" y="30041"/>
                      <a:pt x="32557" y="30052"/>
                      <a:pt x="32593" y="30079"/>
                    </a:cubicBezTo>
                    <a:cubicBezTo>
                      <a:pt x="32612" y="30098"/>
                      <a:pt x="32613" y="30152"/>
                      <a:pt x="32597" y="30176"/>
                    </a:cubicBezTo>
                    <a:lnTo>
                      <a:pt x="32597" y="30176"/>
                    </a:lnTo>
                    <a:cubicBezTo>
                      <a:pt x="32911" y="30142"/>
                      <a:pt x="33245" y="30158"/>
                      <a:pt x="33635" y="30100"/>
                    </a:cubicBezTo>
                    <a:cubicBezTo>
                      <a:pt x="33778" y="30079"/>
                      <a:pt x="33921" y="30059"/>
                      <a:pt x="34044" y="30038"/>
                    </a:cubicBezTo>
                    <a:lnTo>
                      <a:pt x="34207" y="29997"/>
                    </a:lnTo>
                    <a:cubicBezTo>
                      <a:pt x="34289" y="29957"/>
                      <a:pt x="34371" y="29895"/>
                      <a:pt x="34452" y="29854"/>
                    </a:cubicBezTo>
                    <a:lnTo>
                      <a:pt x="34595" y="29854"/>
                    </a:lnTo>
                    <a:cubicBezTo>
                      <a:pt x="34616" y="29875"/>
                      <a:pt x="34636" y="29895"/>
                      <a:pt x="34636" y="29916"/>
                    </a:cubicBezTo>
                    <a:cubicBezTo>
                      <a:pt x="34841" y="29875"/>
                      <a:pt x="35065" y="29854"/>
                      <a:pt x="35270" y="29814"/>
                    </a:cubicBezTo>
                    <a:cubicBezTo>
                      <a:pt x="35678" y="29732"/>
                      <a:pt x="36087" y="29630"/>
                      <a:pt x="36475" y="29568"/>
                    </a:cubicBezTo>
                    <a:cubicBezTo>
                      <a:pt x="36530" y="29546"/>
                      <a:pt x="36585" y="29536"/>
                      <a:pt x="36638" y="29536"/>
                    </a:cubicBezTo>
                    <a:cubicBezTo>
                      <a:pt x="36782" y="29536"/>
                      <a:pt x="36911" y="29612"/>
                      <a:pt x="36986" y="29732"/>
                    </a:cubicBezTo>
                    <a:cubicBezTo>
                      <a:pt x="37088" y="29691"/>
                      <a:pt x="37191" y="29650"/>
                      <a:pt x="37293" y="29609"/>
                    </a:cubicBezTo>
                    <a:lnTo>
                      <a:pt x="37293" y="29548"/>
                    </a:lnTo>
                    <a:cubicBezTo>
                      <a:pt x="37334" y="29507"/>
                      <a:pt x="37395" y="29487"/>
                      <a:pt x="37456" y="29466"/>
                    </a:cubicBezTo>
                    <a:cubicBezTo>
                      <a:pt x="37783" y="29384"/>
                      <a:pt x="38069" y="29241"/>
                      <a:pt x="38396" y="29180"/>
                    </a:cubicBezTo>
                    <a:cubicBezTo>
                      <a:pt x="38407" y="29177"/>
                      <a:pt x="38420" y="29176"/>
                      <a:pt x="38434" y="29176"/>
                    </a:cubicBezTo>
                    <a:cubicBezTo>
                      <a:pt x="38524" y="29176"/>
                      <a:pt x="38662" y="29229"/>
                      <a:pt x="38662" y="29282"/>
                    </a:cubicBezTo>
                    <a:cubicBezTo>
                      <a:pt x="38662" y="29344"/>
                      <a:pt x="38682" y="29466"/>
                      <a:pt x="38703" y="29548"/>
                    </a:cubicBezTo>
                    <a:lnTo>
                      <a:pt x="38744" y="29548"/>
                    </a:lnTo>
                    <a:lnTo>
                      <a:pt x="39173" y="29752"/>
                    </a:lnTo>
                    <a:lnTo>
                      <a:pt x="39336" y="29732"/>
                    </a:lnTo>
                    <a:cubicBezTo>
                      <a:pt x="39543" y="29549"/>
                      <a:pt x="39808" y="29454"/>
                      <a:pt x="40075" y="29454"/>
                    </a:cubicBezTo>
                    <a:cubicBezTo>
                      <a:pt x="40256" y="29454"/>
                      <a:pt x="40438" y="29498"/>
                      <a:pt x="40603" y="29589"/>
                    </a:cubicBezTo>
                    <a:lnTo>
                      <a:pt x="40930" y="29630"/>
                    </a:lnTo>
                    <a:lnTo>
                      <a:pt x="40930" y="82"/>
                    </a:lnTo>
                    <a:lnTo>
                      <a:pt x="40869" y="102"/>
                    </a:lnTo>
                    <a:cubicBezTo>
                      <a:pt x="40828" y="102"/>
                      <a:pt x="40787" y="101"/>
                      <a:pt x="40747" y="101"/>
                    </a:cubicBezTo>
                    <a:cubicBezTo>
                      <a:pt x="40647" y="101"/>
                      <a:pt x="40553" y="111"/>
                      <a:pt x="40480" y="184"/>
                    </a:cubicBezTo>
                    <a:cubicBezTo>
                      <a:pt x="40445" y="208"/>
                      <a:pt x="40409" y="218"/>
                      <a:pt x="40369" y="218"/>
                    </a:cubicBezTo>
                    <a:cubicBezTo>
                      <a:pt x="40340" y="218"/>
                      <a:pt x="40310" y="213"/>
                      <a:pt x="40276" y="205"/>
                    </a:cubicBezTo>
                    <a:cubicBezTo>
                      <a:pt x="40113" y="184"/>
                      <a:pt x="39970" y="102"/>
                      <a:pt x="39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9" name="Google Shape;1509;p37"/>
            <p:cNvSpPr/>
            <p:nvPr/>
          </p:nvSpPr>
          <p:spPr>
            <a:xfrm>
              <a:off x="424909" y="539500"/>
              <a:ext cx="1017597" cy="642904"/>
            </a:xfrm>
            <a:custGeom>
              <a:avLst/>
              <a:gdLst/>
              <a:ahLst/>
              <a:cxnLst/>
              <a:rect l="l" t="t" r="r" b="b"/>
              <a:pathLst>
                <a:path w="21865" h="13814" extrusionOk="0">
                  <a:moveTo>
                    <a:pt x="16307" y="0"/>
                  </a:moveTo>
                  <a:lnTo>
                    <a:pt x="0" y="8725"/>
                  </a:lnTo>
                  <a:cubicBezTo>
                    <a:pt x="123" y="8848"/>
                    <a:pt x="266" y="8971"/>
                    <a:pt x="409" y="9073"/>
                  </a:cubicBezTo>
                  <a:cubicBezTo>
                    <a:pt x="532" y="9379"/>
                    <a:pt x="715" y="9665"/>
                    <a:pt x="940" y="9931"/>
                  </a:cubicBezTo>
                  <a:cubicBezTo>
                    <a:pt x="1042" y="10033"/>
                    <a:pt x="1165" y="10135"/>
                    <a:pt x="1288" y="10217"/>
                  </a:cubicBezTo>
                  <a:cubicBezTo>
                    <a:pt x="1308" y="10278"/>
                    <a:pt x="1328" y="10340"/>
                    <a:pt x="1369" y="10401"/>
                  </a:cubicBezTo>
                  <a:cubicBezTo>
                    <a:pt x="1308" y="10748"/>
                    <a:pt x="1390" y="11075"/>
                    <a:pt x="1615" y="11341"/>
                  </a:cubicBezTo>
                  <a:cubicBezTo>
                    <a:pt x="1798" y="11607"/>
                    <a:pt x="2023" y="11811"/>
                    <a:pt x="2309" y="11974"/>
                  </a:cubicBezTo>
                  <a:cubicBezTo>
                    <a:pt x="2289" y="12077"/>
                    <a:pt x="2289" y="12158"/>
                    <a:pt x="2330" y="12240"/>
                  </a:cubicBezTo>
                  <a:cubicBezTo>
                    <a:pt x="2330" y="12281"/>
                    <a:pt x="2330" y="12342"/>
                    <a:pt x="2330" y="12383"/>
                  </a:cubicBezTo>
                  <a:cubicBezTo>
                    <a:pt x="2330" y="12444"/>
                    <a:pt x="2350" y="12506"/>
                    <a:pt x="2371" y="12547"/>
                  </a:cubicBezTo>
                  <a:cubicBezTo>
                    <a:pt x="2487" y="12693"/>
                    <a:pt x="2604" y="12766"/>
                    <a:pt x="2706" y="12766"/>
                  </a:cubicBezTo>
                  <a:cubicBezTo>
                    <a:pt x="2747" y="12766"/>
                    <a:pt x="2785" y="12754"/>
                    <a:pt x="2820" y="12731"/>
                  </a:cubicBezTo>
                  <a:cubicBezTo>
                    <a:pt x="2820" y="12731"/>
                    <a:pt x="2841" y="12710"/>
                    <a:pt x="2841" y="12690"/>
                  </a:cubicBezTo>
                  <a:cubicBezTo>
                    <a:pt x="2881" y="12633"/>
                    <a:pt x="2931" y="12612"/>
                    <a:pt x="2987" y="12612"/>
                  </a:cubicBezTo>
                  <a:cubicBezTo>
                    <a:pt x="3073" y="12612"/>
                    <a:pt x="3171" y="12661"/>
                    <a:pt x="3270" y="12710"/>
                  </a:cubicBezTo>
                  <a:cubicBezTo>
                    <a:pt x="3372" y="12771"/>
                    <a:pt x="3372" y="12976"/>
                    <a:pt x="3433" y="13098"/>
                  </a:cubicBezTo>
                  <a:cubicBezTo>
                    <a:pt x="3494" y="13221"/>
                    <a:pt x="3576" y="13323"/>
                    <a:pt x="3658" y="13425"/>
                  </a:cubicBezTo>
                  <a:cubicBezTo>
                    <a:pt x="3760" y="13527"/>
                    <a:pt x="3883" y="13589"/>
                    <a:pt x="3985" y="13691"/>
                  </a:cubicBezTo>
                  <a:cubicBezTo>
                    <a:pt x="4026" y="13732"/>
                    <a:pt x="4046" y="13773"/>
                    <a:pt x="4067" y="13814"/>
                  </a:cubicBezTo>
                  <a:lnTo>
                    <a:pt x="21865" y="4271"/>
                  </a:lnTo>
                  <a:cubicBezTo>
                    <a:pt x="21865" y="4250"/>
                    <a:pt x="21844" y="4250"/>
                    <a:pt x="21824" y="4230"/>
                  </a:cubicBezTo>
                  <a:cubicBezTo>
                    <a:pt x="21640" y="4005"/>
                    <a:pt x="21415" y="3801"/>
                    <a:pt x="21190" y="3597"/>
                  </a:cubicBezTo>
                  <a:cubicBezTo>
                    <a:pt x="21190" y="3576"/>
                    <a:pt x="21170" y="3556"/>
                    <a:pt x="21150" y="3515"/>
                  </a:cubicBezTo>
                  <a:cubicBezTo>
                    <a:pt x="21068" y="3413"/>
                    <a:pt x="20945" y="3331"/>
                    <a:pt x="20802" y="3290"/>
                  </a:cubicBezTo>
                  <a:cubicBezTo>
                    <a:pt x="20516" y="3045"/>
                    <a:pt x="20210" y="2820"/>
                    <a:pt x="19862" y="2575"/>
                  </a:cubicBezTo>
                  <a:cubicBezTo>
                    <a:pt x="19597" y="2370"/>
                    <a:pt x="19310" y="2146"/>
                    <a:pt x="19024" y="1982"/>
                  </a:cubicBezTo>
                  <a:lnTo>
                    <a:pt x="19004" y="1860"/>
                  </a:lnTo>
                  <a:cubicBezTo>
                    <a:pt x="19004" y="1860"/>
                    <a:pt x="18984" y="1839"/>
                    <a:pt x="18984" y="1839"/>
                  </a:cubicBezTo>
                  <a:cubicBezTo>
                    <a:pt x="18913" y="1839"/>
                    <a:pt x="18828" y="1794"/>
                    <a:pt x="18754" y="1794"/>
                  </a:cubicBezTo>
                  <a:cubicBezTo>
                    <a:pt x="18742" y="1794"/>
                    <a:pt x="18730" y="1795"/>
                    <a:pt x="18718" y="1798"/>
                  </a:cubicBezTo>
                  <a:cubicBezTo>
                    <a:pt x="18636" y="1757"/>
                    <a:pt x="18554" y="1717"/>
                    <a:pt x="18473" y="1696"/>
                  </a:cubicBezTo>
                  <a:cubicBezTo>
                    <a:pt x="18411" y="1614"/>
                    <a:pt x="18391" y="1553"/>
                    <a:pt x="18411" y="1533"/>
                  </a:cubicBezTo>
                  <a:cubicBezTo>
                    <a:pt x="18391" y="1492"/>
                    <a:pt x="18330" y="1471"/>
                    <a:pt x="18289" y="1451"/>
                  </a:cubicBezTo>
                  <a:cubicBezTo>
                    <a:pt x="18227" y="1431"/>
                    <a:pt x="18166" y="1410"/>
                    <a:pt x="18125" y="1390"/>
                  </a:cubicBezTo>
                  <a:cubicBezTo>
                    <a:pt x="18064" y="1328"/>
                    <a:pt x="18003" y="1308"/>
                    <a:pt x="17921" y="1287"/>
                  </a:cubicBezTo>
                  <a:lnTo>
                    <a:pt x="17676" y="1165"/>
                  </a:lnTo>
                  <a:lnTo>
                    <a:pt x="17676" y="1247"/>
                  </a:lnTo>
                  <a:cubicBezTo>
                    <a:pt x="17492" y="1083"/>
                    <a:pt x="17287" y="920"/>
                    <a:pt x="17083" y="797"/>
                  </a:cubicBezTo>
                  <a:cubicBezTo>
                    <a:pt x="16940" y="470"/>
                    <a:pt x="16715" y="204"/>
                    <a:pt x="16409" y="41"/>
                  </a:cubicBezTo>
                  <a:lnTo>
                    <a:pt x="16307" y="0"/>
                  </a:lnTo>
                  <a:close/>
                </a:path>
              </a:pathLst>
            </a:custGeom>
            <a:solidFill>
              <a:srgbClr val="D0B8D6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37"/>
          <p:cNvSpPr txBox="1">
            <a:spLocks noGrp="1"/>
          </p:cNvSpPr>
          <p:nvPr>
            <p:ph type="ctrTitle"/>
          </p:nvPr>
        </p:nvSpPr>
        <p:spPr>
          <a:xfrm>
            <a:off x="1158200" y="1297708"/>
            <a:ext cx="4078200" cy="2050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i="0" dirty="0">
                <a:solidFill>
                  <a:schemeClr val="accent2"/>
                </a:solidFill>
              </a:rPr>
              <a:t>Mäkkýše</a:t>
            </a:r>
            <a:br>
              <a:rPr lang="sk-SK" sz="6600" i="0" dirty="0">
                <a:solidFill>
                  <a:schemeClr val="accent2"/>
                </a:solidFill>
              </a:rPr>
            </a:br>
            <a:r>
              <a:rPr lang="sk-SK" sz="6600" i="0" dirty="0">
                <a:solidFill>
                  <a:schemeClr val="accent2"/>
                </a:solidFill>
              </a:rPr>
              <a:t>(</a:t>
            </a:r>
            <a:r>
              <a:rPr lang="sk-SK" sz="6600" dirty="0">
                <a:solidFill>
                  <a:schemeClr val="accent2"/>
                </a:solidFill>
              </a:rPr>
              <a:t>Mollusca</a:t>
            </a:r>
            <a:r>
              <a:rPr lang="sk-SK" sz="6600" i="0" dirty="0">
                <a:solidFill>
                  <a:schemeClr val="accent2"/>
                </a:solidFill>
              </a:rPr>
              <a:t>)</a:t>
            </a:r>
            <a:endParaRPr sz="4400" i="0" dirty="0">
              <a:solidFill>
                <a:schemeClr val="accent2"/>
              </a:solidFill>
            </a:endParaRPr>
          </a:p>
        </p:txBody>
      </p:sp>
      <p:sp>
        <p:nvSpPr>
          <p:cNvPr id="1511" name="Google Shape;1511;p37"/>
          <p:cNvSpPr txBox="1">
            <a:spLocks noGrp="1"/>
          </p:cNvSpPr>
          <p:nvPr>
            <p:ph type="subTitle" idx="1"/>
          </p:nvPr>
        </p:nvSpPr>
        <p:spPr>
          <a:xfrm>
            <a:off x="727105" y="3267125"/>
            <a:ext cx="4940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Univerzita Pavla Jozefa Šafárika v Košiciach</a:t>
            </a:r>
            <a:endParaRPr dirty="0"/>
          </a:p>
        </p:txBody>
      </p:sp>
      <p:pic>
        <p:nvPicPr>
          <p:cNvPr id="4108" name="Picture 12" descr="Mollusca ~ Everything You Need to Know with Photos | Videos">
            <a:extLst>
              <a:ext uri="{FF2B5EF4-FFF2-40B4-BE49-F238E27FC236}">
                <a16:creationId xmlns:a16="http://schemas.microsoft.com/office/drawing/2014/main" id="{6479621B-60E7-4515-A70F-7C8F9B61B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9" b="14278"/>
          <a:stretch/>
        </p:blipFill>
        <p:spPr bwMode="auto">
          <a:xfrm>
            <a:off x="5085414" y="1043591"/>
            <a:ext cx="3633677" cy="2304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B">
            <a:alpha val="45810"/>
          </a:srgbClr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0" name="Google Shape;1580;p40"/>
          <p:cNvGrpSpPr/>
          <p:nvPr/>
        </p:nvGrpSpPr>
        <p:grpSpPr>
          <a:xfrm>
            <a:off x="1200893" y="348672"/>
            <a:ext cx="3956483" cy="2428124"/>
            <a:chOff x="2593946" y="763250"/>
            <a:chExt cx="3956483" cy="2428124"/>
          </a:xfrm>
        </p:grpSpPr>
        <p:grpSp>
          <p:nvGrpSpPr>
            <p:cNvPr id="1581" name="Google Shape;1581;p40"/>
            <p:cNvGrpSpPr/>
            <p:nvPr/>
          </p:nvGrpSpPr>
          <p:grpSpPr>
            <a:xfrm rot="186936">
              <a:off x="2649921" y="924495"/>
              <a:ext cx="3844532" cy="2164002"/>
              <a:chOff x="230875" y="3764750"/>
              <a:chExt cx="1023775" cy="883800"/>
            </a:xfrm>
          </p:grpSpPr>
          <p:sp>
            <p:nvSpPr>
              <p:cNvPr id="1582" name="Google Shape;1582;p40"/>
              <p:cNvSpPr/>
              <p:nvPr/>
            </p:nvSpPr>
            <p:spPr>
              <a:xfrm>
                <a:off x="231400" y="3764750"/>
                <a:ext cx="1023250" cy="883800"/>
              </a:xfrm>
              <a:custGeom>
                <a:avLst/>
                <a:gdLst/>
                <a:ahLst/>
                <a:cxnLst/>
                <a:rect l="l" t="t" r="r" b="b"/>
                <a:pathLst>
                  <a:path w="40930" h="35352" extrusionOk="0">
                    <a:moveTo>
                      <a:pt x="40909" y="31446"/>
                    </a:moveTo>
                    <a:lnTo>
                      <a:pt x="40909" y="31448"/>
                    </a:lnTo>
                    <a:lnTo>
                      <a:pt x="40929" y="31448"/>
                    </a:lnTo>
                    <a:lnTo>
                      <a:pt x="40909" y="31446"/>
                    </a:lnTo>
                    <a:close/>
                    <a:moveTo>
                      <a:pt x="32597" y="31995"/>
                    </a:moveTo>
                    <a:cubicBezTo>
                      <a:pt x="32582" y="31996"/>
                      <a:pt x="32567" y="31998"/>
                      <a:pt x="32552" y="32000"/>
                    </a:cubicBezTo>
                    <a:lnTo>
                      <a:pt x="32592" y="32000"/>
                    </a:lnTo>
                    <a:cubicBezTo>
                      <a:pt x="32594" y="31998"/>
                      <a:pt x="32595" y="31997"/>
                      <a:pt x="32597" y="31995"/>
                    </a:cubicBezTo>
                    <a:close/>
                    <a:moveTo>
                      <a:pt x="10280" y="33713"/>
                    </a:moveTo>
                    <a:lnTo>
                      <a:pt x="10280" y="33713"/>
                    </a:lnTo>
                    <a:cubicBezTo>
                      <a:pt x="10280" y="33714"/>
                      <a:pt x="10279" y="33715"/>
                      <a:pt x="10278" y="33716"/>
                    </a:cubicBezTo>
                    <a:cubicBezTo>
                      <a:pt x="10279" y="33715"/>
                      <a:pt x="10280" y="33714"/>
                      <a:pt x="10280" y="33713"/>
                    </a:cubicBezTo>
                    <a:close/>
                    <a:moveTo>
                      <a:pt x="9211" y="33795"/>
                    </a:moveTo>
                    <a:lnTo>
                      <a:pt x="9211" y="33795"/>
                    </a:lnTo>
                    <a:cubicBezTo>
                      <a:pt x="9175" y="33837"/>
                      <a:pt x="9148" y="33887"/>
                      <a:pt x="9134" y="33941"/>
                    </a:cubicBezTo>
                    <a:cubicBezTo>
                      <a:pt x="9161" y="33868"/>
                      <a:pt x="9191" y="33824"/>
                      <a:pt x="9211" y="33795"/>
                    </a:cubicBezTo>
                    <a:close/>
                    <a:moveTo>
                      <a:pt x="39846" y="0"/>
                    </a:moveTo>
                    <a:cubicBezTo>
                      <a:pt x="39581" y="82"/>
                      <a:pt x="39336" y="123"/>
                      <a:pt x="39070" y="123"/>
                    </a:cubicBezTo>
                    <a:cubicBezTo>
                      <a:pt x="39049" y="126"/>
                      <a:pt x="39028" y="128"/>
                      <a:pt x="39007" y="128"/>
                    </a:cubicBezTo>
                    <a:cubicBezTo>
                      <a:pt x="38906" y="128"/>
                      <a:pt x="38811" y="88"/>
                      <a:pt x="38743" y="21"/>
                    </a:cubicBezTo>
                    <a:cubicBezTo>
                      <a:pt x="38620" y="21"/>
                      <a:pt x="38498" y="62"/>
                      <a:pt x="38396" y="123"/>
                    </a:cubicBezTo>
                    <a:lnTo>
                      <a:pt x="38293" y="123"/>
                    </a:lnTo>
                    <a:cubicBezTo>
                      <a:pt x="38212" y="123"/>
                      <a:pt x="38110" y="62"/>
                      <a:pt x="38007" y="41"/>
                    </a:cubicBezTo>
                    <a:cubicBezTo>
                      <a:pt x="37926" y="41"/>
                      <a:pt x="37844" y="41"/>
                      <a:pt x="37823" y="62"/>
                    </a:cubicBezTo>
                    <a:cubicBezTo>
                      <a:pt x="37701" y="154"/>
                      <a:pt x="37567" y="200"/>
                      <a:pt x="37430" y="200"/>
                    </a:cubicBezTo>
                    <a:cubicBezTo>
                      <a:pt x="37384" y="200"/>
                      <a:pt x="37338" y="194"/>
                      <a:pt x="37292" y="184"/>
                    </a:cubicBezTo>
                    <a:cubicBezTo>
                      <a:pt x="37251" y="184"/>
                      <a:pt x="37210" y="164"/>
                      <a:pt x="37149" y="143"/>
                    </a:cubicBezTo>
                    <a:cubicBezTo>
                      <a:pt x="37138" y="141"/>
                      <a:pt x="37128" y="140"/>
                      <a:pt x="37120" y="140"/>
                    </a:cubicBezTo>
                    <a:cubicBezTo>
                      <a:pt x="37051" y="140"/>
                      <a:pt x="37065" y="209"/>
                      <a:pt x="37047" y="246"/>
                    </a:cubicBezTo>
                    <a:cubicBezTo>
                      <a:pt x="37027" y="266"/>
                      <a:pt x="37006" y="307"/>
                      <a:pt x="36986" y="348"/>
                    </a:cubicBezTo>
                    <a:cubicBezTo>
                      <a:pt x="36924" y="409"/>
                      <a:pt x="36986" y="532"/>
                      <a:pt x="36863" y="572"/>
                    </a:cubicBezTo>
                    <a:cubicBezTo>
                      <a:pt x="36761" y="634"/>
                      <a:pt x="36659" y="654"/>
                      <a:pt x="36557" y="675"/>
                    </a:cubicBezTo>
                    <a:lnTo>
                      <a:pt x="36618" y="634"/>
                    </a:lnTo>
                    <a:cubicBezTo>
                      <a:pt x="36659" y="613"/>
                      <a:pt x="36659" y="572"/>
                      <a:pt x="36700" y="532"/>
                    </a:cubicBezTo>
                    <a:cubicBezTo>
                      <a:pt x="36638" y="491"/>
                      <a:pt x="36597" y="450"/>
                      <a:pt x="36557" y="409"/>
                    </a:cubicBezTo>
                    <a:lnTo>
                      <a:pt x="36536" y="368"/>
                    </a:lnTo>
                    <a:cubicBezTo>
                      <a:pt x="36495" y="389"/>
                      <a:pt x="36454" y="409"/>
                      <a:pt x="36414" y="409"/>
                    </a:cubicBezTo>
                    <a:cubicBezTo>
                      <a:pt x="36291" y="429"/>
                      <a:pt x="36168" y="450"/>
                      <a:pt x="36066" y="450"/>
                    </a:cubicBezTo>
                    <a:lnTo>
                      <a:pt x="36046" y="450"/>
                    </a:lnTo>
                    <a:lnTo>
                      <a:pt x="35841" y="532"/>
                    </a:lnTo>
                    <a:cubicBezTo>
                      <a:pt x="35711" y="578"/>
                      <a:pt x="35575" y="601"/>
                      <a:pt x="35440" y="601"/>
                    </a:cubicBezTo>
                    <a:cubicBezTo>
                      <a:pt x="35214" y="601"/>
                      <a:pt x="34991" y="537"/>
                      <a:pt x="34799" y="409"/>
                    </a:cubicBezTo>
                    <a:cubicBezTo>
                      <a:pt x="34534" y="491"/>
                      <a:pt x="34268" y="532"/>
                      <a:pt x="33982" y="532"/>
                    </a:cubicBezTo>
                    <a:cubicBezTo>
                      <a:pt x="34002" y="572"/>
                      <a:pt x="34023" y="593"/>
                      <a:pt x="34043" y="634"/>
                    </a:cubicBezTo>
                    <a:lnTo>
                      <a:pt x="33778" y="716"/>
                    </a:lnTo>
                    <a:cubicBezTo>
                      <a:pt x="33727" y="783"/>
                      <a:pt x="33648" y="823"/>
                      <a:pt x="33576" y="823"/>
                    </a:cubicBezTo>
                    <a:cubicBezTo>
                      <a:pt x="33561" y="823"/>
                      <a:pt x="33546" y="821"/>
                      <a:pt x="33532" y="818"/>
                    </a:cubicBezTo>
                    <a:cubicBezTo>
                      <a:pt x="33471" y="859"/>
                      <a:pt x="33410" y="879"/>
                      <a:pt x="33369" y="920"/>
                    </a:cubicBezTo>
                    <a:cubicBezTo>
                      <a:pt x="33308" y="961"/>
                      <a:pt x="33246" y="981"/>
                      <a:pt x="33205" y="981"/>
                    </a:cubicBezTo>
                    <a:cubicBezTo>
                      <a:pt x="33205" y="920"/>
                      <a:pt x="33144" y="879"/>
                      <a:pt x="33042" y="859"/>
                    </a:cubicBezTo>
                    <a:cubicBezTo>
                      <a:pt x="32960" y="899"/>
                      <a:pt x="32858" y="961"/>
                      <a:pt x="32756" y="1002"/>
                    </a:cubicBezTo>
                    <a:cubicBezTo>
                      <a:pt x="32735" y="1104"/>
                      <a:pt x="32613" y="1165"/>
                      <a:pt x="32531" y="1226"/>
                    </a:cubicBezTo>
                    <a:lnTo>
                      <a:pt x="32490" y="1206"/>
                    </a:lnTo>
                    <a:cubicBezTo>
                      <a:pt x="32449" y="1185"/>
                      <a:pt x="32429" y="1165"/>
                      <a:pt x="32388" y="1124"/>
                    </a:cubicBezTo>
                    <a:cubicBezTo>
                      <a:pt x="32041" y="1206"/>
                      <a:pt x="31673" y="1288"/>
                      <a:pt x="31325" y="1329"/>
                    </a:cubicBezTo>
                    <a:cubicBezTo>
                      <a:pt x="30855" y="1410"/>
                      <a:pt x="30467" y="1472"/>
                      <a:pt x="30079" y="1533"/>
                    </a:cubicBezTo>
                    <a:cubicBezTo>
                      <a:pt x="29974" y="1593"/>
                      <a:pt x="29870" y="1631"/>
                      <a:pt x="29757" y="1631"/>
                    </a:cubicBezTo>
                    <a:cubicBezTo>
                      <a:pt x="29716" y="1631"/>
                      <a:pt x="29673" y="1626"/>
                      <a:pt x="29629" y="1615"/>
                    </a:cubicBezTo>
                    <a:cubicBezTo>
                      <a:pt x="29609" y="1615"/>
                      <a:pt x="29568" y="1594"/>
                      <a:pt x="29548" y="1574"/>
                    </a:cubicBezTo>
                    <a:cubicBezTo>
                      <a:pt x="29421" y="1582"/>
                      <a:pt x="29294" y="1587"/>
                      <a:pt x="29167" y="1587"/>
                    </a:cubicBezTo>
                    <a:cubicBezTo>
                      <a:pt x="28987" y="1587"/>
                      <a:pt x="28808" y="1577"/>
                      <a:pt x="28628" y="1553"/>
                    </a:cubicBezTo>
                    <a:cubicBezTo>
                      <a:pt x="28567" y="1553"/>
                      <a:pt x="28506" y="1533"/>
                      <a:pt x="28444" y="1512"/>
                    </a:cubicBezTo>
                    <a:cubicBezTo>
                      <a:pt x="28424" y="1512"/>
                      <a:pt x="28403" y="1533"/>
                      <a:pt x="28383" y="1533"/>
                    </a:cubicBezTo>
                    <a:cubicBezTo>
                      <a:pt x="28138" y="1615"/>
                      <a:pt x="27913" y="1717"/>
                      <a:pt x="27688" y="1799"/>
                    </a:cubicBezTo>
                    <a:lnTo>
                      <a:pt x="27484" y="1737"/>
                    </a:lnTo>
                    <a:cubicBezTo>
                      <a:pt x="27422" y="1751"/>
                      <a:pt x="27358" y="1757"/>
                      <a:pt x="27295" y="1757"/>
                    </a:cubicBezTo>
                    <a:cubicBezTo>
                      <a:pt x="27069" y="1757"/>
                      <a:pt x="26847" y="1672"/>
                      <a:pt x="26687" y="1512"/>
                    </a:cubicBezTo>
                    <a:cubicBezTo>
                      <a:pt x="26606" y="1516"/>
                      <a:pt x="26526" y="1517"/>
                      <a:pt x="26446" y="1517"/>
                    </a:cubicBezTo>
                    <a:cubicBezTo>
                      <a:pt x="26021" y="1517"/>
                      <a:pt x="25611" y="1469"/>
                      <a:pt x="25216" y="1349"/>
                    </a:cubicBezTo>
                    <a:cubicBezTo>
                      <a:pt x="25093" y="1329"/>
                      <a:pt x="24970" y="1267"/>
                      <a:pt x="24848" y="1185"/>
                    </a:cubicBezTo>
                    <a:cubicBezTo>
                      <a:pt x="24807" y="1175"/>
                      <a:pt x="24761" y="1170"/>
                      <a:pt x="24715" y="1170"/>
                    </a:cubicBezTo>
                    <a:cubicBezTo>
                      <a:pt x="24669" y="1170"/>
                      <a:pt x="24623" y="1175"/>
                      <a:pt x="24582" y="1185"/>
                    </a:cubicBezTo>
                    <a:cubicBezTo>
                      <a:pt x="24582" y="1206"/>
                      <a:pt x="24562" y="1226"/>
                      <a:pt x="24562" y="1267"/>
                    </a:cubicBezTo>
                    <a:cubicBezTo>
                      <a:pt x="24521" y="1226"/>
                      <a:pt x="24480" y="1206"/>
                      <a:pt x="24439" y="1185"/>
                    </a:cubicBezTo>
                    <a:cubicBezTo>
                      <a:pt x="24357" y="1165"/>
                      <a:pt x="24276" y="1145"/>
                      <a:pt x="24214" y="1124"/>
                    </a:cubicBezTo>
                    <a:lnTo>
                      <a:pt x="23990" y="1165"/>
                    </a:lnTo>
                    <a:cubicBezTo>
                      <a:pt x="23939" y="1175"/>
                      <a:pt x="23887" y="1180"/>
                      <a:pt x="23836" y="1180"/>
                    </a:cubicBezTo>
                    <a:cubicBezTo>
                      <a:pt x="23785" y="1180"/>
                      <a:pt x="23734" y="1175"/>
                      <a:pt x="23683" y="1165"/>
                    </a:cubicBezTo>
                    <a:cubicBezTo>
                      <a:pt x="23499" y="1226"/>
                      <a:pt x="23315" y="1288"/>
                      <a:pt x="23131" y="1349"/>
                    </a:cubicBezTo>
                    <a:cubicBezTo>
                      <a:pt x="23172" y="1533"/>
                      <a:pt x="22886" y="1451"/>
                      <a:pt x="22764" y="1512"/>
                    </a:cubicBezTo>
                    <a:cubicBezTo>
                      <a:pt x="22707" y="1479"/>
                      <a:pt x="22651" y="1464"/>
                      <a:pt x="22595" y="1464"/>
                    </a:cubicBezTo>
                    <a:cubicBezTo>
                      <a:pt x="22549" y="1464"/>
                      <a:pt x="22503" y="1474"/>
                      <a:pt x="22457" y="1492"/>
                    </a:cubicBezTo>
                    <a:cubicBezTo>
                      <a:pt x="22355" y="1553"/>
                      <a:pt x="22253" y="1615"/>
                      <a:pt x="22212" y="1717"/>
                    </a:cubicBezTo>
                    <a:cubicBezTo>
                      <a:pt x="22153" y="1918"/>
                      <a:pt x="22128" y="2003"/>
                      <a:pt x="22022" y="2003"/>
                    </a:cubicBezTo>
                    <a:cubicBezTo>
                      <a:pt x="21945" y="2003"/>
                      <a:pt x="21826" y="1958"/>
                      <a:pt x="21619" y="1880"/>
                    </a:cubicBezTo>
                    <a:cubicBezTo>
                      <a:pt x="21603" y="1880"/>
                      <a:pt x="21574" y="1854"/>
                      <a:pt x="21552" y="1854"/>
                    </a:cubicBezTo>
                    <a:cubicBezTo>
                      <a:pt x="21547" y="1854"/>
                      <a:pt x="21542" y="1856"/>
                      <a:pt x="21538" y="1860"/>
                    </a:cubicBezTo>
                    <a:cubicBezTo>
                      <a:pt x="21538" y="1860"/>
                      <a:pt x="21415" y="1860"/>
                      <a:pt x="21415" y="1880"/>
                    </a:cubicBezTo>
                    <a:cubicBezTo>
                      <a:pt x="21415" y="1962"/>
                      <a:pt x="21333" y="2003"/>
                      <a:pt x="21211" y="2044"/>
                    </a:cubicBezTo>
                    <a:cubicBezTo>
                      <a:pt x="21211" y="2003"/>
                      <a:pt x="21231" y="1982"/>
                      <a:pt x="21251" y="1982"/>
                    </a:cubicBezTo>
                    <a:cubicBezTo>
                      <a:pt x="21272" y="1921"/>
                      <a:pt x="21313" y="1880"/>
                      <a:pt x="21231" y="1839"/>
                    </a:cubicBezTo>
                    <a:cubicBezTo>
                      <a:pt x="21181" y="1814"/>
                      <a:pt x="21130" y="1797"/>
                      <a:pt x="21084" y="1797"/>
                    </a:cubicBezTo>
                    <a:cubicBezTo>
                      <a:pt x="21056" y="1797"/>
                      <a:pt x="21030" y="1803"/>
                      <a:pt x="21006" y="1819"/>
                    </a:cubicBezTo>
                    <a:cubicBezTo>
                      <a:pt x="20863" y="1901"/>
                      <a:pt x="20720" y="1942"/>
                      <a:pt x="20557" y="1962"/>
                    </a:cubicBezTo>
                    <a:cubicBezTo>
                      <a:pt x="20516" y="2146"/>
                      <a:pt x="20311" y="2146"/>
                      <a:pt x="20107" y="2166"/>
                    </a:cubicBezTo>
                    <a:cubicBezTo>
                      <a:pt x="20005" y="2166"/>
                      <a:pt x="19923" y="2207"/>
                      <a:pt x="19882" y="2289"/>
                    </a:cubicBezTo>
                    <a:cubicBezTo>
                      <a:pt x="19821" y="2350"/>
                      <a:pt x="19719" y="2391"/>
                      <a:pt x="19637" y="2391"/>
                    </a:cubicBezTo>
                    <a:cubicBezTo>
                      <a:pt x="19453" y="2412"/>
                      <a:pt x="19290" y="2412"/>
                      <a:pt x="19106" y="2412"/>
                    </a:cubicBezTo>
                    <a:cubicBezTo>
                      <a:pt x="19088" y="2412"/>
                      <a:pt x="19077" y="2412"/>
                      <a:pt x="19070" y="2413"/>
                    </a:cubicBezTo>
                    <a:lnTo>
                      <a:pt x="19070" y="2413"/>
                    </a:lnTo>
                    <a:cubicBezTo>
                      <a:pt x="19077" y="2409"/>
                      <a:pt x="19081" y="2398"/>
                      <a:pt x="19045" y="2371"/>
                    </a:cubicBezTo>
                    <a:cubicBezTo>
                      <a:pt x="19024" y="2350"/>
                      <a:pt x="19024" y="2289"/>
                      <a:pt x="19045" y="2289"/>
                    </a:cubicBezTo>
                    <a:lnTo>
                      <a:pt x="19085" y="2268"/>
                    </a:lnTo>
                    <a:lnTo>
                      <a:pt x="19085" y="2268"/>
                    </a:lnTo>
                    <a:cubicBezTo>
                      <a:pt x="18759" y="2309"/>
                      <a:pt x="18411" y="2289"/>
                      <a:pt x="18002" y="2350"/>
                    </a:cubicBezTo>
                    <a:cubicBezTo>
                      <a:pt x="17859" y="2350"/>
                      <a:pt x="17737" y="2371"/>
                      <a:pt x="17594" y="2391"/>
                    </a:cubicBezTo>
                    <a:lnTo>
                      <a:pt x="17430" y="2432"/>
                    </a:lnTo>
                    <a:cubicBezTo>
                      <a:pt x="17349" y="2493"/>
                      <a:pt x="17267" y="2534"/>
                      <a:pt x="17185" y="2575"/>
                    </a:cubicBezTo>
                    <a:cubicBezTo>
                      <a:pt x="17154" y="2585"/>
                      <a:pt x="17129" y="2590"/>
                      <a:pt x="17106" y="2590"/>
                    </a:cubicBezTo>
                    <a:cubicBezTo>
                      <a:pt x="17083" y="2590"/>
                      <a:pt x="17062" y="2585"/>
                      <a:pt x="17042" y="2575"/>
                    </a:cubicBezTo>
                    <a:cubicBezTo>
                      <a:pt x="17042" y="2575"/>
                      <a:pt x="17001" y="2555"/>
                      <a:pt x="17001" y="2534"/>
                    </a:cubicBezTo>
                    <a:cubicBezTo>
                      <a:pt x="17001" y="2534"/>
                      <a:pt x="17001" y="2514"/>
                      <a:pt x="17001" y="2514"/>
                    </a:cubicBezTo>
                    <a:cubicBezTo>
                      <a:pt x="16797" y="2555"/>
                      <a:pt x="16572" y="2595"/>
                      <a:pt x="16368" y="2636"/>
                    </a:cubicBezTo>
                    <a:cubicBezTo>
                      <a:pt x="15959" y="2718"/>
                      <a:pt x="15550" y="2800"/>
                      <a:pt x="15162" y="2882"/>
                    </a:cubicBezTo>
                    <a:cubicBezTo>
                      <a:pt x="15111" y="2897"/>
                      <a:pt x="15060" y="2905"/>
                      <a:pt x="15010" y="2905"/>
                    </a:cubicBezTo>
                    <a:cubicBezTo>
                      <a:pt x="14862" y="2905"/>
                      <a:pt x="14728" y="2836"/>
                      <a:pt x="14651" y="2698"/>
                    </a:cubicBezTo>
                    <a:cubicBezTo>
                      <a:pt x="14549" y="2738"/>
                      <a:pt x="14447" y="2800"/>
                      <a:pt x="14345" y="2841"/>
                    </a:cubicBezTo>
                    <a:lnTo>
                      <a:pt x="14345" y="2882"/>
                    </a:lnTo>
                    <a:cubicBezTo>
                      <a:pt x="14304" y="2922"/>
                      <a:pt x="14243" y="2963"/>
                      <a:pt x="14181" y="2984"/>
                    </a:cubicBezTo>
                    <a:cubicBezTo>
                      <a:pt x="13854" y="3045"/>
                      <a:pt x="13589" y="3188"/>
                      <a:pt x="13241" y="3270"/>
                    </a:cubicBezTo>
                    <a:cubicBezTo>
                      <a:pt x="13160" y="3270"/>
                      <a:pt x="12976" y="3208"/>
                      <a:pt x="12976" y="3147"/>
                    </a:cubicBezTo>
                    <a:cubicBezTo>
                      <a:pt x="12976" y="3086"/>
                      <a:pt x="12955" y="2984"/>
                      <a:pt x="12935" y="2902"/>
                    </a:cubicBezTo>
                    <a:lnTo>
                      <a:pt x="12894" y="2902"/>
                    </a:lnTo>
                    <a:lnTo>
                      <a:pt x="12465" y="2677"/>
                    </a:lnTo>
                    <a:lnTo>
                      <a:pt x="12301" y="2698"/>
                    </a:lnTo>
                    <a:cubicBezTo>
                      <a:pt x="12092" y="2894"/>
                      <a:pt x="11824" y="2995"/>
                      <a:pt x="11555" y="2995"/>
                    </a:cubicBezTo>
                    <a:cubicBezTo>
                      <a:pt x="11376" y="2995"/>
                      <a:pt x="11197" y="2951"/>
                      <a:pt x="11034" y="2861"/>
                    </a:cubicBezTo>
                    <a:lnTo>
                      <a:pt x="10707" y="2820"/>
                    </a:lnTo>
                    <a:lnTo>
                      <a:pt x="10687" y="2820"/>
                    </a:lnTo>
                    <a:cubicBezTo>
                      <a:pt x="10544" y="2922"/>
                      <a:pt x="10381" y="2984"/>
                      <a:pt x="10217" y="3004"/>
                    </a:cubicBezTo>
                    <a:cubicBezTo>
                      <a:pt x="10156" y="3004"/>
                      <a:pt x="10115" y="2984"/>
                      <a:pt x="10074" y="2963"/>
                    </a:cubicBezTo>
                    <a:cubicBezTo>
                      <a:pt x="10054" y="2943"/>
                      <a:pt x="10033" y="2922"/>
                      <a:pt x="10033" y="2902"/>
                    </a:cubicBezTo>
                    <a:cubicBezTo>
                      <a:pt x="10054" y="2861"/>
                      <a:pt x="10054" y="2800"/>
                      <a:pt x="10094" y="2759"/>
                    </a:cubicBezTo>
                    <a:cubicBezTo>
                      <a:pt x="10115" y="2718"/>
                      <a:pt x="10135" y="2677"/>
                      <a:pt x="10115" y="2616"/>
                    </a:cubicBezTo>
                    <a:cubicBezTo>
                      <a:pt x="10094" y="2595"/>
                      <a:pt x="10074" y="2575"/>
                      <a:pt x="10054" y="2555"/>
                    </a:cubicBezTo>
                    <a:cubicBezTo>
                      <a:pt x="10033" y="2534"/>
                      <a:pt x="9972" y="2514"/>
                      <a:pt x="9951" y="2514"/>
                    </a:cubicBezTo>
                    <a:cubicBezTo>
                      <a:pt x="9891" y="2526"/>
                      <a:pt x="9845" y="2559"/>
                      <a:pt x="9796" y="2559"/>
                    </a:cubicBezTo>
                    <a:cubicBezTo>
                      <a:pt x="9762" y="2559"/>
                      <a:pt x="9728" y="2543"/>
                      <a:pt x="9686" y="2493"/>
                    </a:cubicBezTo>
                    <a:cubicBezTo>
                      <a:pt x="9645" y="2432"/>
                      <a:pt x="9563" y="2391"/>
                      <a:pt x="9502" y="2391"/>
                    </a:cubicBezTo>
                    <a:cubicBezTo>
                      <a:pt x="9486" y="2392"/>
                      <a:pt x="9472" y="2393"/>
                      <a:pt x="9458" y="2393"/>
                    </a:cubicBezTo>
                    <a:cubicBezTo>
                      <a:pt x="9229" y="2393"/>
                      <a:pt x="9168" y="2243"/>
                      <a:pt x="9052" y="2166"/>
                    </a:cubicBezTo>
                    <a:cubicBezTo>
                      <a:pt x="8991" y="2125"/>
                      <a:pt x="9032" y="2105"/>
                      <a:pt x="9114" y="2105"/>
                    </a:cubicBezTo>
                    <a:cubicBezTo>
                      <a:pt x="9139" y="2107"/>
                      <a:pt x="9162" y="2108"/>
                      <a:pt x="9184" y="2108"/>
                    </a:cubicBezTo>
                    <a:cubicBezTo>
                      <a:pt x="9375" y="2108"/>
                      <a:pt x="9441" y="2029"/>
                      <a:pt x="9441" y="1901"/>
                    </a:cubicBezTo>
                    <a:cubicBezTo>
                      <a:pt x="9441" y="1860"/>
                      <a:pt x="9441" y="1819"/>
                      <a:pt x="9441" y="1778"/>
                    </a:cubicBezTo>
                    <a:cubicBezTo>
                      <a:pt x="9236" y="1717"/>
                      <a:pt x="9011" y="1635"/>
                      <a:pt x="8807" y="1574"/>
                    </a:cubicBezTo>
                    <a:cubicBezTo>
                      <a:pt x="8776" y="1564"/>
                      <a:pt x="8751" y="1558"/>
                      <a:pt x="8725" y="1558"/>
                    </a:cubicBezTo>
                    <a:cubicBezTo>
                      <a:pt x="8700" y="1558"/>
                      <a:pt x="8674" y="1564"/>
                      <a:pt x="8644" y="1574"/>
                    </a:cubicBezTo>
                    <a:cubicBezTo>
                      <a:pt x="8378" y="1655"/>
                      <a:pt x="8112" y="1737"/>
                      <a:pt x="7847" y="1819"/>
                    </a:cubicBezTo>
                    <a:cubicBezTo>
                      <a:pt x="7867" y="1880"/>
                      <a:pt x="7888" y="1942"/>
                      <a:pt x="7908" y="2003"/>
                    </a:cubicBezTo>
                    <a:cubicBezTo>
                      <a:pt x="7969" y="2085"/>
                      <a:pt x="7969" y="2166"/>
                      <a:pt x="7847" y="2228"/>
                    </a:cubicBezTo>
                    <a:cubicBezTo>
                      <a:pt x="7785" y="2248"/>
                      <a:pt x="7724" y="2289"/>
                      <a:pt x="7663" y="2330"/>
                    </a:cubicBezTo>
                    <a:cubicBezTo>
                      <a:pt x="7612" y="2360"/>
                      <a:pt x="7550" y="2376"/>
                      <a:pt x="7489" y="2376"/>
                    </a:cubicBezTo>
                    <a:cubicBezTo>
                      <a:pt x="7428" y="2376"/>
                      <a:pt x="7367" y="2360"/>
                      <a:pt x="7315" y="2330"/>
                    </a:cubicBezTo>
                    <a:cubicBezTo>
                      <a:pt x="7254" y="2289"/>
                      <a:pt x="7213" y="2268"/>
                      <a:pt x="7172" y="2248"/>
                    </a:cubicBezTo>
                    <a:cubicBezTo>
                      <a:pt x="7086" y="2199"/>
                      <a:pt x="6992" y="2172"/>
                      <a:pt x="6899" y="2172"/>
                    </a:cubicBezTo>
                    <a:cubicBezTo>
                      <a:pt x="6839" y="2172"/>
                      <a:pt x="6779" y="2183"/>
                      <a:pt x="6723" y="2207"/>
                    </a:cubicBezTo>
                    <a:cubicBezTo>
                      <a:pt x="6580" y="2248"/>
                      <a:pt x="6478" y="2330"/>
                      <a:pt x="6355" y="2371"/>
                    </a:cubicBezTo>
                    <a:cubicBezTo>
                      <a:pt x="6263" y="2417"/>
                      <a:pt x="6171" y="2440"/>
                      <a:pt x="6079" y="2440"/>
                    </a:cubicBezTo>
                    <a:cubicBezTo>
                      <a:pt x="6049" y="2440"/>
                      <a:pt x="6018" y="2437"/>
                      <a:pt x="5987" y="2432"/>
                    </a:cubicBezTo>
                    <a:cubicBezTo>
                      <a:pt x="5883" y="2432"/>
                      <a:pt x="5768" y="2389"/>
                      <a:pt x="5674" y="2389"/>
                    </a:cubicBezTo>
                    <a:cubicBezTo>
                      <a:pt x="5639" y="2389"/>
                      <a:pt x="5606" y="2395"/>
                      <a:pt x="5579" y="2412"/>
                    </a:cubicBezTo>
                    <a:cubicBezTo>
                      <a:pt x="5435" y="2514"/>
                      <a:pt x="5313" y="2657"/>
                      <a:pt x="5395" y="2841"/>
                    </a:cubicBezTo>
                    <a:cubicBezTo>
                      <a:pt x="5395" y="2841"/>
                      <a:pt x="5415" y="2861"/>
                      <a:pt x="5415" y="2882"/>
                    </a:cubicBezTo>
                    <a:cubicBezTo>
                      <a:pt x="5456" y="3045"/>
                      <a:pt x="5313" y="3188"/>
                      <a:pt x="5088" y="3229"/>
                    </a:cubicBezTo>
                    <a:cubicBezTo>
                      <a:pt x="5027" y="3229"/>
                      <a:pt x="4986" y="3229"/>
                      <a:pt x="4925" y="3208"/>
                    </a:cubicBezTo>
                    <a:cubicBezTo>
                      <a:pt x="4884" y="3188"/>
                      <a:pt x="4843" y="3147"/>
                      <a:pt x="4782" y="3127"/>
                    </a:cubicBezTo>
                    <a:cubicBezTo>
                      <a:pt x="4700" y="3127"/>
                      <a:pt x="4618" y="3086"/>
                      <a:pt x="4557" y="3025"/>
                    </a:cubicBezTo>
                    <a:cubicBezTo>
                      <a:pt x="4312" y="3208"/>
                      <a:pt x="4026" y="3331"/>
                      <a:pt x="3719" y="3392"/>
                    </a:cubicBezTo>
                    <a:cubicBezTo>
                      <a:pt x="3648" y="3411"/>
                      <a:pt x="3575" y="3420"/>
                      <a:pt x="3502" y="3420"/>
                    </a:cubicBezTo>
                    <a:cubicBezTo>
                      <a:pt x="3257" y="3420"/>
                      <a:pt x="3008" y="3320"/>
                      <a:pt x="2820" y="3147"/>
                    </a:cubicBezTo>
                    <a:lnTo>
                      <a:pt x="2616" y="3127"/>
                    </a:lnTo>
                    <a:cubicBezTo>
                      <a:pt x="2513" y="3208"/>
                      <a:pt x="2370" y="3270"/>
                      <a:pt x="2227" y="3311"/>
                    </a:cubicBezTo>
                    <a:cubicBezTo>
                      <a:pt x="2000" y="3386"/>
                      <a:pt x="1761" y="3428"/>
                      <a:pt x="1528" y="3428"/>
                    </a:cubicBezTo>
                    <a:cubicBezTo>
                      <a:pt x="1447" y="3428"/>
                      <a:pt x="1367" y="3423"/>
                      <a:pt x="1287" y="3413"/>
                    </a:cubicBezTo>
                    <a:cubicBezTo>
                      <a:pt x="1083" y="3535"/>
                      <a:pt x="879" y="3638"/>
                      <a:pt x="654" y="3699"/>
                    </a:cubicBezTo>
                    <a:cubicBezTo>
                      <a:pt x="490" y="3719"/>
                      <a:pt x="347" y="3740"/>
                      <a:pt x="184" y="3740"/>
                    </a:cubicBezTo>
                    <a:cubicBezTo>
                      <a:pt x="123" y="3801"/>
                      <a:pt x="61" y="3862"/>
                      <a:pt x="0" y="3924"/>
                    </a:cubicBezTo>
                    <a:lnTo>
                      <a:pt x="0" y="35351"/>
                    </a:lnTo>
                    <a:lnTo>
                      <a:pt x="7438" y="35351"/>
                    </a:lnTo>
                    <a:cubicBezTo>
                      <a:pt x="7499" y="35331"/>
                      <a:pt x="7540" y="35331"/>
                      <a:pt x="7602" y="35331"/>
                    </a:cubicBezTo>
                    <a:cubicBezTo>
                      <a:pt x="7663" y="35310"/>
                      <a:pt x="7724" y="35290"/>
                      <a:pt x="7745" y="35229"/>
                    </a:cubicBezTo>
                    <a:cubicBezTo>
                      <a:pt x="7785" y="35167"/>
                      <a:pt x="7826" y="35086"/>
                      <a:pt x="7847" y="35024"/>
                    </a:cubicBezTo>
                    <a:cubicBezTo>
                      <a:pt x="7888" y="35024"/>
                      <a:pt x="7928" y="35004"/>
                      <a:pt x="7969" y="35004"/>
                    </a:cubicBezTo>
                    <a:cubicBezTo>
                      <a:pt x="8051" y="34902"/>
                      <a:pt x="8153" y="34820"/>
                      <a:pt x="8276" y="34779"/>
                    </a:cubicBezTo>
                    <a:cubicBezTo>
                      <a:pt x="8215" y="34697"/>
                      <a:pt x="8153" y="34636"/>
                      <a:pt x="8112" y="34575"/>
                    </a:cubicBezTo>
                    <a:cubicBezTo>
                      <a:pt x="8031" y="34473"/>
                      <a:pt x="8051" y="34329"/>
                      <a:pt x="8174" y="34289"/>
                    </a:cubicBezTo>
                    <a:cubicBezTo>
                      <a:pt x="8215" y="34248"/>
                      <a:pt x="8255" y="34227"/>
                      <a:pt x="8317" y="34227"/>
                    </a:cubicBezTo>
                    <a:cubicBezTo>
                      <a:pt x="8358" y="34207"/>
                      <a:pt x="8378" y="34207"/>
                      <a:pt x="8419" y="34186"/>
                    </a:cubicBezTo>
                    <a:lnTo>
                      <a:pt x="8541" y="34125"/>
                    </a:lnTo>
                    <a:lnTo>
                      <a:pt x="8582" y="34125"/>
                    </a:lnTo>
                    <a:cubicBezTo>
                      <a:pt x="8582" y="33892"/>
                      <a:pt x="8785" y="33715"/>
                      <a:pt x="9015" y="33715"/>
                    </a:cubicBezTo>
                    <a:cubicBezTo>
                      <a:pt x="9027" y="33715"/>
                      <a:pt x="9040" y="33715"/>
                      <a:pt x="9052" y="33716"/>
                    </a:cubicBezTo>
                    <a:cubicBezTo>
                      <a:pt x="9246" y="33744"/>
                      <a:pt x="9252" y="33734"/>
                      <a:pt x="9211" y="33795"/>
                    </a:cubicBezTo>
                    <a:lnTo>
                      <a:pt x="9211" y="33795"/>
                    </a:lnTo>
                    <a:cubicBezTo>
                      <a:pt x="9284" y="33710"/>
                      <a:pt x="9393" y="33655"/>
                      <a:pt x="9502" y="33655"/>
                    </a:cubicBezTo>
                    <a:lnTo>
                      <a:pt x="9522" y="33655"/>
                    </a:lnTo>
                    <a:cubicBezTo>
                      <a:pt x="9622" y="33555"/>
                      <a:pt x="9753" y="33505"/>
                      <a:pt x="9878" y="33505"/>
                    </a:cubicBezTo>
                    <a:cubicBezTo>
                      <a:pt x="9931" y="33505"/>
                      <a:pt x="9984" y="33514"/>
                      <a:pt x="10033" y="33533"/>
                    </a:cubicBezTo>
                    <a:cubicBezTo>
                      <a:pt x="10113" y="33573"/>
                      <a:pt x="10312" y="33652"/>
                      <a:pt x="10280" y="33713"/>
                    </a:cubicBezTo>
                    <a:lnTo>
                      <a:pt x="10280" y="33713"/>
                    </a:lnTo>
                    <a:cubicBezTo>
                      <a:pt x="10352" y="33593"/>
                      <a:pt x="10479" y="33533"/>
                      <a:pt x="10605" y="33533"/>
                    </a:cubicBezTo>
                    <a:cubicBezTo>
                      <a:pt x="10733" y="33533"/>
                      <a:pt x="10861" y="33594"/>
                      <a:pt x="10932" y="33716"/>
                    </a:cubicBezTo>
                    <a:cubicBezTo>
                      <a:pt x="11014" y="33778"/>
                      <a:pt x="11137" y="33839"/>
                      <a:pt x="11239" y="33859"/>
                    </a:cubicBezTo>
                    <a:cubicBezTo>
                      <a:pt x="11382" y="33880"/>
                      <a:pt x="11484" y="33982"/>
                      <a:pt x="11525" y="34125"/>
                    </a:cubicBezTo>
                    <a:cubicBezTo>
                      <a:pt x="11627" y="34146"/>
                      <a:pt x="11709" y="34207"/>
                      <a:pt x="11790" y="34268"/>
                    </a:cubicBezTo>
                    <a:cubicBezTo>
                      <a:pt x="12015" y="34186"/>
                      <a:pt x="12281" y="34146"/>
                      <a:pt x="12547" y="34146"/>
                    </a:cubicBezTo>
                    <a:cubicBezTo>
                      <a:pt x="12669" y="34146"/>
                      <a:pt x="12792" y="34186"/>
                      <a:pt x="12873" y="34248"/>
                    </a:cubicBezTo>
                    <a:cubicBezTo>
                      <a:pt x="12996" y="34248"/>
                      <a:pt x="13098" y="34207"/>
                      <a:pt x="13221" y="34146"/>
                    </a:cubicBezTo>
                    <a:lnTo>
                      <a:pt x="13323" y="34146"/>
                    </a:lnTo>
                    <a:cubicBezTo>
                      <a:pt x="13405" y="34146"/>
                      <a:pt x="13507" y="34207"/>
                      <a:pt x="13609" y="34227"/>
                    </a:cubicBezTo>
                    <a:cubicBezTo>
                      <a:pt x="13633" y="34233"/>
                      <a:pt x="13657" y="34236"/>
                      <a:pt x="13679" y="34236"/>
                    </a:cubicBezTo>
                    <a:cubicBezTo>
                      <a:pt x="13733" y="34236"/>
                      <a:pt x="13779" y="34221"/>
                      <a:pt x="13793" y="34207"/>
                    </a:cubicBezTo>
                    <a:cubicBezTo>
                      <a:pt x="13916" y="34115"/>
                      <a:pt x="14050" y="34069"/>
                      <a:pt x="14187" y="34069"/>
                    </a:cubicBezTo>
                    <a:cubicBezTo>
                      <a:pt x="14232" y="34069"/>
                      <a:pt x="14278" y="34074"/>
                      <a:pt x="14324" y="34084"/>
                    </a:cubicBezTo>
                    <a:cubicBezTo>
                      <a:pt x="14365" y="34105"/>
                      <a:pt x="14426" y="34105"/>
                      <a:pt x="14467" y="34125"/>
                    </a:cubicBezTo>
                    <a:lnTo>
                      <a:pt x="14508" y="34125"/>
                    </a:lnTo>
                    <a:cubicBezTo>
                      <a:pt x="14529" y="34125"/>
                      <a:pt x="14529" y="34105"/>
                      <a:pt x="14549" y="34105"/>
                    </a:cubicBezTo>
                    <a:cubicBezTo>
                      <a:pt x="14549" y="34084"/>
                      <a:pt x="14570" y="34064"/>
                      <a:pt x="14570" y="34043"/>
                    </a:cubicBezTo>
                    <a:cubicBezTo>
                      <a:pt x="14590" y="34003"/>
                      <a:pt x="14610" y="33962"/>
                      <a:pt x="14631" y="33941"/>
                    </a:cubicBezTo>
                    <a:cubicBezTo>
                      <a:pt x="14692" y="33859"/>
                      <a:pt x="14631" y="33737"/>
                      <a:pt x="14753" y="33696"/>
                    </a:cubicBezTo>
                    <a:cubicBezTo>
                      <a:pt x="14856" y="33655"/>
                      <a:pt x="14958" y="33614"/>
                      <a:pt x="15060" y="33594"/>
                    </a:cubicBezTo>
                    <a:lnTo>
                      <a:pt x="15060" y="33594"/>
                    </a:lnTo>
                    <a:lnTo>
                      <a:pt x="14999" y="33655"/>
                    </a:lnTo>
                    <a:cubicBezTo>
                      <a:pt x="14958" y="33676"/>
                      <a:pt x="14937" y="33716"/>
                      <a:pt x="14917" y="33737"/>
                    </a:cubicBezTo>
                    <a:cubicBezTo>
                      <a:pt x="14978" y="33778"/>
                      <a:pt x="15019" y="33819"/>
                      <a:pt x="15060" y="33880"/>
                    </a:cubicBezTo>
                    <a:cubicBezTo>
                      <a:pt x="15121" y="33849"/>
                      <a:pt x="15188" y="33834"/>
                      <a:pt x="15254" y="33834"/>
                    </a:cubicBezTo>
                    <a:cubicBezTo>
                      <a:pt x="15320" y="33834"/>
                      <a:pt x="15387" y="33849"/>
                      <a:pt x="15448" y="33880"/>
                    </a:cubicBezTo>
                    <a:cubicBezTo>
                      <a:pt x="15489" y="33859"/>
                      <a:pt x="15530" y="33839"/>
                      <a:pt x="15571" y="33819"/>
                    </a:cubicBezTo>
                    <a:lnTo>
                      <a:pt x="15775" y="33737"/>
                    </a:lnTo>
                    <a:cubicBezTo>
                      <a:pt x="15905" y="33691"/>
                      <a:pt x="16041" y="33668"/>
                      <a:pt x="16177" y="33668"/>
                    </a:cubicBezTo>
                    <a:cubicBezTo>
                      <a:pt x="16402" y="33668"/>
                      <a:pt x="16626" y="33732"/>
                      <a:pt x="16817" y="33859"/>
                    </a:cubicBezTo>
                    <a:cubicBezTo>
                      <a:pt x="17083" y="33778"/>
                      <a:pt x="17349" y="33737"/>
                      <a:pt x="17635" y="33737"/>
                    </a:cubicBezTo>
                    <a:lnTo>
                      <a:pt x="17573" y="33635"/>
                    </a:lnTo>
                    <a:lnTo>
                      <a:pt x="17839" y="33553"/>
                    </a:lnTo>
                    <a:cubicBezTo>
                      <a:pt x="17890" y="33485"/>
                      <a:pt x="17969" y="33446"/>
                      <a:pt x="18052" y="33446"/>
                    </a:cubicBezTo>
                    <a:cubicBezTo>
                      <a:pt x="18070" y="33446"/>
                      <a:pt x="18087" y="33447"/>
                      <a:pt x="18105" y="33451"/>
                    </a:cubicBezTo>
                    <a:cubicBezTo>
                      <a:pt x="18166" y="33410"/>
                      <a:pt x="18207" y="33389"/>
                      <a:pt x="18268" y="33349"/>
                    </a:cubicBezTo>
                    <a:cubicBezTo>
                      <a:pt x="18309" y="33308"/>
                      <a:pt x="18370" y="33287"/>
                      <a:pt x="18432" y="33287"/>
                    </a:cubicBezTo>
                    <a:cubicBezTo>
                      <a:pt x="18432" y="33349"/>
                      <a:pt x="18472" y="33389"/>
                      <a:pt x="18575" y="33410"/>
                    </a:cubicBezTo>
                    <a:cubicBezTo>
                      <a:pt x="18677" y="33369"/>
                      <a:pt x="18779" y="33308"/>
                      <a:pt x="18881" y="33267"/>
                    </a:cubicBezTo>
                    <a:cubicBezTo>
                      <a:pt x="18902" y="33165"/>
                      <a:pt x="19024" y="33124"/>
                      <a:pt x="19106" y="33042"/>
                    </a:cubicBezTo>
                    <a:cubicBezTo>
                      <a:pt x="19126" y="33042"/>
                      <a:pt x="19126" y="33042"/>
                      <a:pt x="19147" y="33063"/>
                    </a:cubicBezTo>
                    <a:cubicBezTo>
                      <a:pt x="19167" y="33083"/>
                      <a:pt x="19208" y="33124"/>
                      <a:pt x="19228" y="33144"/>
                    </a:cubicBezTo>
                    <a:cubicBezTo>
                      <a:pt x="19596" y="33063"/>
                      <a:pt x="19944" y="32981"/>
                      <a:pt x="20311" y="32940"/>
                    </a:cubicBezTo>
                    <a:cubicBezTo>
                      <a:pt x="20761" y="32858"/>
                      <a:pt x="21170" y="32797"/>
                      <a:pt x="21558" y="32756"/>
                    </a:cubicBezTo>
                    <a:cubicBezTo>
                      <a:pt x="21653" y="32677"/>
                      <a:pt x="21773" y="32647"/>
                      <a:pt x="21888" y="32647"/>
                    </a:cubicBezTo>
                    <a:cubicBezTo>
                      <a:pt x="21922" y="32647"/>
                      <a:pt x="21955" y="32649"/>
                      <a:pt x="21987" y="32654"/>
                    </a:cubicBezTo>
                    <a:cubicBezTo>
                      <a:pt x="22028" y="32654"/>
                      <a:pt x="22048" y="32674"/>
                      <a:pt x="22069" y="32695"/>
                    </a:cubicBezTo>
                    <a:cubicBezTo>
                      <a:pt x="22165" y="32689"/>
                      <a:pt x="22259" y="32686"/>
                      <a:pt x="22351" y="32686"/>
                    </a:cubicBezTo>
                    <a:cubicBezTo>
                      <a:pt x="22575" y="32686"/>
                      <a:pt x="22792" y="32701"/>
                      <a:pt x="23009" y="32715"/>
                    </a:cubicBezTo>
                    <a:cubicBezTo>
                      <a:pt x="23070" y="32715"/>
                      <a:pt x="23131" y="32736"/>
                      <a:pt x="23193" y="32756"/>
                    </a:cubicBezTo>
                    <a:cubicBezTo>
                      <a:pt x="23213" y="32756"/>
                      <a:pt x="23234" y="32736"/>
                      <a:pt x="23254" y="32736"/>
                    </a:cubicBezTo>
                    <a:cubicBezTo>
                      <a:pt x="23479" y="32654"/>
                      <a:pt x="23704" y="32552"/>
                      <a:pt x="23949" y="32470"/>
                    </a:cubicBezTo>
                    <a:lnTo>
                      <a:pt x="24133" y="32531"/>
                    </a:lnTo>
                    <a:cubicBezTo>
                      <a:pt x="24199" y="32518"/>
                      <a:pt x="24265" y="32511"/>
                      <a:pt x="24329" y="32511"/>
                    </a:cubicBezTo>
                    <a:cubicBezTo>
                      <a:pt x="24561" y="32511"/>
                      <a:pt x="24774" y="32596"/>
                      <a:pt x="24950" y="32756"/>
                    </a:cubicBezTo>
                    <a:cubicBezTo>
                      <a:pt x="25028" y="32753"/>
                      <a:pt x="25105" y="32751"/>
                      <a:pt x="25183" y="32751"/>
                    </a:cubicBezTo>
                    <a:cubicBezTo>
                      <a:pt x="25595" y="32751"/>
                      <a:pt x="26005" y="32799"/>
                      <a:pt x="26401" y="32920"/>
                    </a:cubicBezTo>
                    <a:cubicBezTo>
                      <a:pt x="26544" y="32940"/>
                      <a:pt x="26666" y="33001"/>
                      <a:pt x="26769" y="33083"/>
                    </a:cubicBezTo>
                    <a:cubicBezTo>
                      <a:pt x="26820" y="33093"/>
                      <a:pt x="26866" y="33098"/>
                      <a:pt x="26912" y="33098"/>
                    </a:cubicBezTo>
                    <a:cubicBezTo>
                      <a:pt x="26958" y="33098"/>
                      <a:pt x="27004" y="33093"/>
                      <a:pt x="27055" y="33083"/>
                    </a:cubicBezTo>
                    <a:cubicBezTo>
                      <a:pt x="27055" y="33063"/>
                      <a:pt x="27055" y="33042"/>
                      <a:pt x="27075" y="33022"/>
                    </a:cubicBezTo>
                    <a:cubicBezTo>
                      <a:pt x="27116" y="33042"/>
                      <a:pt x="27157" y="33063"/>
                      <a:pt x="27198" y="33083"/>
                    </a:cubicBezTo>
                    <a:cubicBezTo>
                      <a:pt x="27280" y="33103"/>
                      <a:pt x="27341" y="33124"/>
                      <a:pt x="27423" y="33144"/>
                    </a:cubicBezTo>
                    <a:cubicBezTo>
                      <a:pt x="27484" y="33124"/>
                      <a:pt x="27566" y="33103"/>
                      <a:pt x="27647" y="33103"/>
                    </a:cubicBezTo>
                    <a:cubicBezTo>
                      <a:pt x="27678" y="33134"/>
                      <a:pt x="27724" y="33149"/>
                      <a:pt x="27770" y="33149"/>
                    </a:cubicBezTo>
                    <a:cubicBezTo>
                      <a:pt x="27816" y="33149"/>
                      <a:pt x="27862" y="33134"/>
                      <a:pt x="27893" y="33103"/>
                    </a:cubicBezTo>
                    <a:lnTo>
                      <a:pt x="27954" y="33103"/>
                    </a:lnTo>
                    <a:cubicBezTo>
                      <a:pt x="28138" y="33042"/>
                      <a:pt x="28322" y="32981"/>
                      <a:pt x="28506" y="32940"/>
                    </a:cubicBezTo>
                    <a:cubicBezTo>
                      <a:pt x="28465" y="32736"/>
                      <a:pt x="28751" y="32817"/>
                      <a:pt x="28873" y="32776"/>
                    </a:cubicBezTo>
                    <a:cubicBezTo>
                      <a:pt x="28924" y="32797"/>
                      <a:pt x="28976" y="32807"/>
                      <a:pt x="29027" y="32807"/>
                    </a:cubicBezTo>
                    <a:cubicBezTo>
                      <a:pt x="29078" y="32807"/>
                      <a:pt x="29129" y="32797"/>
                      <a:pt x="29180" y="32776"/>
                    </a:cubicBezTo>
                    <a:cubicBezTo>
                      <a:pt x="29282" y="32715"/>
                      <a:pt x="29405" y="32674"/>
                      <a:pt x="29425" y="32552"/>
                    </a:cubicBezTo>
                    <a:cubicBezTo>
                      <a:pt x="29484" y="32351"/>
                      <a:pt x="29509" y="32266"/>
                      <a:pt x="29615" y="32266"/>
                    </a:cubicBezTo>
                    <a:cubicBezTo>
                      <a:pt x="29692" y="32266"/>
                      <a:pt x="29811" y="32311"/>
                      <a:pt x="30018" y="32388"/>
                    </a:cubicBezTo>
                    <a:cubicBezTo>
                      <a:pt x="30038" y="32388"/>
                      <a:pt x="30079" y="32429"/>
                      <a:pt x="30099" y="32429"/>
                    </a:cubicBezTo>
                    <a:cubicBezTo>
                      <a:pt x="30099" y="32429"/>
                      <a:pt x="30222" y="32409"/>
                      <a:pt x="30222" y="32388"/>
                    </a:cubicBezTo>
                    <a:cubicBezTo>
                      <a:pt x="30222" y="32306"/>
                      <a:pt x="30304" y="32266"/>
                      <a:pt x="30426" y="32245"/>
                    </a:cubicBezTo>
                    <a:lnTo>
                      <a:pt x="30426" y="32245"/>
                    </a:lnTo>
                    <a:cubicBezTo>
                      <a:pt x="30406" y="32266"/>
                      <a:pt x="30406" y="32286"/>
                      <a:pt x="30385" y="32306"/>
                    </a:cubicBezTo>
                    <a:cubicBezTo>
                      <a:pt x="30365" y="32347"/>
                      <a:pt x="30324" y="32388"/>
                      <a:pt x="30406" y="32429"/>
                    </a:cubicBezTo>
                    <a:cubicBezTo>
                      <a:pt x="30458" y="32455"/>
                      <a:pt x="30509" y="32481"/>
                      <a:pt x="30556" y="32481"/>
                    </a:cubicBezTo>
                    <a:cubicBezTo>
                      <a:pt x="30583" y="32481"/>
                      <a:pt x="30608" y="32472"/>
                      <a:pt x="30631" y="32450"/>
                    </a:cubicBezTo>
                    <a:cubicBezTo>
                      <a:pt x="30774" y="32368"/>
                      <a:pt x="30917" y="32327"/>
                      <a:pt x="31080" y="32306"/>
                    </a:cubicBezTo>
                    <a:cubicBezTo>
                      <a:pt x="31121" y="32143"/>
                      <a:pt x="31325" y="32123"/>
                      <a:pt x="31530" y="32102"/>
                    </a:cubicBezTo>
                    <a:cubicBezTo>
                      <a:pt x="31632" y="32102"/>
                      <a:pt x="31714" y="32061"/>
                      <a:pt x="31755" y="31980"/>
                    </a:cubicBezTo>
                    <a:cubicBezTo>
                      <a:pt x="31816" y="31918"/>
                      <a:pt x="31918" y="31877"/>
                      <a:pt x="32000" y="31877"/>
                    </a:cubicBezTo>
                    <a:cubicBezTo>
                      <a:pt x="32184" y="31877"/>
                      <a:pt x="32347" y="31857"/>
                      <a:pt x="32531" y="31857"/>
                    </a:cubicBezTo>
                    <a:cubicBezTo>
                      <a:pt x="32549" y="31857"/>
                      <a:pt x="32560" y="31856"/>
                      <a:pt x="32567" y="31856"/>
                    </a:cubicBezTo>
                    <a:lnTo>
                      <a:pt x="32567" y="31856"/>
                    </a:lnTo>
                    <a:cubicBezTo>
                      <a:pt x="32560" y="31860"/>
                      <a:pt x="32556" y="31871"/>
                      <a:pt x="32592" y="31898"/>
                    </a:cubicBezTo>
                    <a:cubicBezTo>
                      <a:pt x="32611" y="31917"/>
                      <a:pt x="32613" y="31970"/>
                      <a:pt x="32597" y="31995"/>
                    </a:cubicBezTo>
                    <a:lnTo>
                      <a:pt x="32597" y="31995"/>
                    </a:lnTo>
                    <a:cubicBezTo>
                      <a:pt x="32911" y="31959"/>
                      <a:pt x="33245" y="31957"/>
                      <a:pt x="33635" y="31918"/>
                    </a:cubicBezTo>
                    <a:cubicBezTo>
                      <a:pt x="33778" y="31898"/>
                      <a:pt x="33921" y="31877"/>
                      <a:pt x="34043" y="31857"/>
                    </a:cubicBezTo>
                    <a:lnTo>
                      <a:pt x="34207" y="31816"/>
                    </a:lnTo>
                    <a:cubicBezTo>
                      <a:pt x="34288" y="31755"/>
                      <a:pt x="34370" y="31714"/>
                      <a:pt x="34452" y="31673"/>
                    </a:cubicBezTo>
                    <a:lnTo>
                      <a:pt x="34595" y="31673"/>
                    </a:lnTo>
                    <a:cubicBezTo>
                      <a:pt x="34615" y="31693"/>
                      <a:pt x="34636" y="31693"/>
                      <a:pt x="34636" y="31714"/>
                    </a:cubicBezTo>
                    <a:lnTo>
                      <a:pt x="34636" y="31734"/>
                    </a:lnTo>
                    <a:cubicBezTo>
                      <a:pt x="34840" y="31693"/>
                      <a:pt x="35065" y="31673"/>
                      <a:pt x="35269" y="31632"/>
                    </a:cubicBezTo>
                    <a:cubicBezTo>
                      <a:pt x="35678" y="31550"/>
                      <a:pt x="36087" y="31448"/>
                      <a:pt x="36475" y="31367"/>
                    </a:cubicBezTo>
                    <a:cubicBezTo>
                      <a:pt x="36521" y="31353"/>
                      <a:pt x="36567" y="31346"/>
                      <a:pt x="36612" y="31346"/>
                    </a:cubicBezTo>
                    <a:cubicBezTo>
                      <a:pt x="36766" y="31346"/>
                      <a:pt x="36907" y="31424"/>
                      <a:pt x="36986" y="31550"/>
                    </a:cubicBezTo>
                    <a:cubicBezTo>
                      <a:pt x="37088" y="31510"/>
                      <a:pt x="37190" y="31469"/>
                      <a:pt x="37292" y="31428"/>
                    </a:cubicBezTo>
                    <a:lnTo>
                      <a:pt x="37292" y="31367"/>
                    </a:lnTo>
                    <a:cubicBezTo>
                      <a:pt x="37333" y="31326"/>
                      <a:pt x="37394" y="31305"/>
                      <a:pt x="37456" y="31285"/>
                    </a:cubicBezTo>
                    <a:cubicBezTo>
                      <a:pt x="37783" y="31203"/>
                      <a:pt x="38069" y="31060"/>
                      <a:pt x="38396" y="30999"/>
                    </a:cubicBezTo>
                    <a:cubicBezTo>
                      <a:pt x="38407" y="30996"/>
                      <a:pt x="38419" y="30995"/>
                      <a:pt x="38433" y="30995"/>
                    </a:cubicBezTo>
                    <a:cubicBezTo>
                      <a:pt x="38523" y="30995"/>
                      <a:pt x="38661" y="31048"/>
                      <a:pt x="38661" y="31101"/>
                    </a:cubicBezTo>
                    <a:cubicBezTo>
                      <a:pt x="38661" y="31162"/>
                      <a:pt x="38682" y="31285"/>
                      <a:pt x="38702" y="31367"/>
                    </a:cubicBezTo>
                    <a:lnTo>
                      <a:pt x="38743" y="31367"/>
                    </a:lnTo>
                    <a:lnTo>
                      <a:pt x="39172" y="31571"/>
                    </a:lnTo>
                    <a:lnTo>
                      <a:pt x="39336" y="31550"/>
                    </a:lnTo>
                    <a:cubicBezTo>
                      <a:pt x="39542" y="31368"/>
                      <a:pt x="39807" y="31272"/>
                      <a:pt x="40074" y="31272"/>
                    </a:cubicBezTo>
                    <a:cubicBezTo>
                      <a:pt x="40255" y="31272"/>
                      <a:pt x="40437" y="31316"/>
                      <a:pt x="40603" y="31407"/>
                    </a:cubicBezTo>
                    <a:lnTo>
                      <a:pt x="40909" y="31446"/>
                    </a:lnTo>
                    <a:lnTo>
                      <a:pt x="40909" y="31446"/>
                    </a:lnTo>
                    <a:lnTo>
                      <a:pt x="40909" y="82"/>
                    </a:lnTo>
                    <a:lnTo>
                      <a:pt x="40848" y="102"/>
                    </a:lnTo>
                    <a:cubicBezTo>
                      <a:pt x="40807" y="102"/>
                      <a:pt x="40766" y="101"/>
                      <a:pt x="40726" y="101"/>
                    </a:cubicBezTo>
                    <a:cubicBezTo>
                      <a:pt x="40626" y="101"/>
                      <a:pt x="40532" y="111"/>
                      <a:pt x="40459" y="184"/>
                    </a:cubicBezTo>
                    <a:cubicBezTo>
                      <a:pt x="40448" y="208"/>
                      <a:pt x="40400" y="218"/>
                      <a:pt x="40351" y="218"/>
                    </a:cubicBezTo>
                    <a:cubicBezTo>
                      <a:pt x="40316" y="218"/>
                      <a:pt x="40281" y="213"/>
                      <a:pt x="40255" y="205"/>
                    </a:cubicBezTo>
                    <a:cubicBezTo>
                      <a:pt x="40092" y="184"/>
                      <a:pt x="39949" y="102"/>
                      <a:pt x="39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57163" dist="3810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230875" y="3791825"/>
                <a:ext cx="1023275" cy="856725"/>
              </a:xfrm>
              <a:custGeom>
                <a:avLst/>
                <a:gdLst/>
                <a:ahLst/>
                <a:cxnLst/>
                <a:rect l="l" t="t" r="r" b="b"/>
                <a:pathLst>
                  <a:path w="40931" h="34269" extrusionOk="0">
                    <a:moveTo>
                      <a:pt x="32597" y="30176"/>
                    </a:moveTo>
                    <a:cubicBezTo>
                      <a:pt x="32582" y="30178"/>
                      <a:pt x="32567" y="30179"/>
                      <a:pt x="32552" y="30181"/>
                    </a:cubicBezTo>
                    <a:lnTo>
                      <a:pt x="32593" y="30181"/>
                    </a:lnTo>
                    <a:cubicBezTo>
                      <a:pt x="32594" y="30180"/>
                      <a:pt x="32596" y="30178"/>
                      <a:pt x="32597" y="30176"/>
                    </a:cubicBezTo>
                    <a:close/>
                    <a:moveTo>
                      <a:pt x="39867" y="0"/>
                    </a:moveTo>
                    <a:cubicBezTo>
                      <a:pt x="39622" y="82"/>
                      <a:pt x="39357" y="123"/>
                      <a:pt x="39091" y="123"/>
                    </a:cubicBezTo>
                    <a:cubicBezTo>
                      <a:pt x="39070" y="126"/>
                      <a:pt x="39049" y="128"/>
                      <a:pt x="39028" y="128"/>
                    </a:cubicBezTo>
                    <a:cubicBezTo>
                      <a:pt x="38927" y="128"/>
                      <a:pt x="38832" y="88"/>
                      <a:pt x="38764" y="21"/>
                    </a:cubicBezTo>
                    <a:cubicBezTo>
                      <a:pt x="38641" y="21"/>
                      <a:pt x="38519" y="62"/>
                      <a:pt x="38417" y="123"/>
                    </a:cubicBezTo>
                    <a:lnTo>
                      <a:pt x="38314" y="123"/>
                    </a:lnTo>
                    <a:cubicBezTo>
                      <a:pt x="38233" y="123"/>
                      <a:pt x="38131" y="62"/>
                      <a:pt x="38028" y="41"/>
                    </a:cubicBezTo>
                    <a:cubicBezTo>
                      <a:pt x="38010" y="35"/>
                      <a:pt x="37992" y="33"/>
                      <a:pt x="37975" y="33"/>
                    </a:cubicBezTo>
                    <a:cubicBezTo>
                      <a:pt x="37931" y="33"/>
                      <a:pt x="37888" y="47"/>
                      <a:pt x="37844" y="62"/>
                    </a:cubicBezTo>
                    <a:cubicBezTo>
                      <a:pt x="37722" y="154"/>
                      <a:pt x="37588" y="200"/>
                      <a:pt x="37451" y="200"/>
                    </a:cubicBezTo>
                    <a:cubicBezTo>
                      <a:pt x="37405" y="200"/>
                      <a:pt x="37359" y="194"/>
                      <a:pt x="37313" y="184"/>
                    </a:cubicBezTo>
                    <a:cubicBezTo>
                      <a:pt x="37272" y="184"/>
                      <a:pt x="37231" y="164"/>
                      <a:pt x="37170" y="143"/>
                    </a:cubicBezTo>
                    <a:cubicBezTo>
                      <a:pt x="37159" y="141"/>
                      <a:pt x="37149" y="140"/>
                      <a:pt x="37141" y="140"/>
                    </a:cubicBezTo>
                    <a:cubicBezTo>
                      <a:pt x="37072" y="140"/>
                      <a:pt x="37086" y="207"/>
                      <a:pt x="37068" y="225"/>
                    </a:cubicBezTo>
                    <a:cubicBezTo>
                      <a:pt x="37048" y="266"/>
                      <a:pt x="37027" y="307"/>
                      <a:pt x="37007" y="327"/>
                    </a:cubicBezTo>
                    <a:cubicBezTo>
                      <a:pt x="36945" y="409"/>
                      <a:pt x="37007" y="532"/>
                      <a:pt x="36884" y="572"/>
                    </a:cubicBezTo>
                    <a:cubicBezTo>
                      <a:pt x="36782" y="613"/>
                      <a:pt x="36680" y="654"/>
                      <a:pt x="36578" y="675"/>
                    </a:cubicBezTo>
                    <a:lnTo>
                      <a:pt x="36639" y="613"/>
                    </a:lnTo>
                    <a:cubicBezTo>
                      <a:pt x="36680" y="593"/>
                      <a:pt x="36680" y="572"/>
                      <a:pt x="36721" y="532"/>
                    </a:cubicBezTo>
                    <a:cubicBezTo>
                      <a:pt x="36680" y="491"/>
                      <a:pt x="36639" y="450"/>
                      <a:pt x="36598" y="409"/>
                    </a:cubicBezTo>
                    <a:cubicBezTo>
                      <a:pt x="36497" y="434"/>
                      <a:pt x="36388" y="452"/>
                      <a:pt x="36281" y="452"/>
                    </a:cubicBezTo>
                    <a:cubicBezTo>
                      <a:pt x="36215" y="452"/>
                      <a:pt x="36150" y="445"/>
                      <a:pt x="36087" y="429"/>
                    </a:cubicBezTo>
                    <a:lnTo>
                      <a:pt x="36067" y="429"/>
                    </a:lnTo>
                    <a:lnTo>
                      <a:pt x="35862" y="511"/>
                    </a:lnTo>
                    <a:cubicBezTo>
                      <a:pt x="35724" y="568"/>
                      <a:pt x="35580" y="596"/>
                      <a:pt x="35436" y="596"/>
                    </a:cubicBezTo>
                    <a:cubicBezTo>
                      <a:pt x="35219" y="596"/>
                      <a:pt x="35005" y="532"/>
                      <a:pt x="34820" y="409"/>
                    </a:cubicBezTo>
                    <a:cubicBezTo>
                      <a:pt x="34555" y="470"/>
                      <a:pt x="34289" y="511"/>
                      <a:pt x="34003" y="532"/>
                    </a:cubicBezTo>
                    <a:cubicBezTo>
                      <a:pt x="34023" y="552"/>
                      <a:pt x="34044" y="593"/>
                      <a:pt x="34064" y="613"/>
                    </a:cubicBezTo>
                    <a:lnTo>
                      <a:pt x="33778" y="716"/>
                    </a:lnTo>
                    <a:cubicBezTo>
                      <a:pt x="33717" y="777"/>
                      <a:pt x="33635" y="818"/>
                      <a:pt x="33553" y="818"/>
                    </a:cubicBezTo>
                    <a:cubicBezTo>
                      <a:pt x="33492" y="838"/>
                      <a:pt x="33431" y="879"/>
                      <a:pt x="33390" y="920"/>
                    </a:cubicBezTo>
                    <a:cubicBezTo>
                      <a:pt x="33329" y="961"/>
                      <a:pt x="33267" y="981"/>
                      <a:pt x="33206" y="981"/>
                    </a:cubicBezTo>
                    <a:cubicBezTo>
                      <a:pt x="33206" y="920"/>
                      <a:pt x="33165" y="879"/>
                      <a:pt x="33063" y="838"/>
                    </a:cubicBezTo>
                    <a:cubicBezTo>
                      <a:pt x="32961" y="899"/>
                      <a:pt x="32879" y="961"/>
                      <a:pt x="32777" y="1002"/>
                    </a:cubicBezTo>
                    <a:cubicBezTo>
                      <a:pt x="32736" y="1083"/>
                      <a:pt x="32634" y="1145"/>
                      <a:pt x="32552" y="1226"/>
                    </a:cubicBezTo>
                    <a:lnTo>
                      <a:pt x="32511" y="1206"/>
                    </a:lnTo>
                    <a:cubicBezTo>
                      <a:pt x="32470" y="1185"/>
                      <a:pt x="32450" y="1145"/>
                      <a:pt x="32409" y="1124"/>
                    </a:cubicBezTo>
                    <a:cubicBezTo>
                      <a:pt x="32062" y="1206"/>
                      <a:pt x="31694" y="1267"/>
                      <a:pt x="31326" y="1329"/>
                    </a:cubicBezTo>
                    <a:cubicBezTo>
                      <a:pt x="30876" y="1390"/>
                      <a:pt x="30488" y="1472"/>
                      <a:pt x="30100" y="1512"/>
                    </a:cubicBezTo>
                    <a:cubicBezTo>
                      <a:pt x="29989" y="1592"/>
                      <a:pt x="29866" y="1622"/>
                      <a:pt x="29750" y="1622"/>
                    </a:cubicBezTo>
                    <a:cubicBezTo>
                      <a:pt x="29716" y="1622"/>
                      <a:pt x="29683" y="1619"/>
                      <a:pt x="29650" y="1615"/>
                    </a:cubicBezTo>
                    <a:cubicBezTo>
                      <a:pt x="29630" y="1594"/>
                      <a:pt x="29589" y="1594"/>
                      <a:pt x="29569" y="1574"/>
                    </a:cubicBezTo>
                    <a:cubicBezTo>
                      <a:pt x="29262" y="1574"/>
                      <a:pt x="28956" y="1574"/>
                      <a:pt x="28649" y="1553"/>
                    </a:cubicBezTo>
                    <a:cubicBezTo>
                      <a:pt x="28567" y="1533"/>
                      <a:pt x="28527" y="1533"/>
                      <a:pt x="28465" y="1492"/>
                    </a:cubicBezTo>
                    <a:cubicBezTo>
                      <a:pt x="28445" y="1512"/>
                      <a:pt x="28424" y="1512"/>
                      <a:pt x="28404" y="1533"/>
                    </a:cubicBezTo>
                    <a:cubicBezTo>
                      <a:pt x="28159" y="1615"/>
                      <a:pt x="27934" y="1696"/>
                      <a:pt x="27709" y="1778"/>
                    </a:cubicBezTo>
                    <a:lnTo>
                      <a:pt x="27505" y="1737"/>
                    </a:lnTo>
                    <a:cubicBezTo>
                      <a:pt x="27443" y="1751"/>
                      <a:pt x="27379" y="1757"/>
                      <a:pt x="27316" y="1757"/>
                    </a:cubicBezTo>
                    <a:cubicBezTo>
                      <a:pt x="27089" y="1757"/>
                      <a:pt x="26863" y="1672"/>
                      <a:pt x="26687" y="1512"/>
                    </a:cubicBezTo>
                    <a:cubicBezTo>
                      <a:pt x="26625" y="1515"/>
                      <a:pt x="26563" y="1516"/>
                      <a:pt x="26501" y="1516"/>
                    </a:cubicBezTo>
                    <a:cubicBezTo>
                      <a:pt x="26073" y="1516"/>
                      <a:pt x="25647" y="1456"/>
                      <a:pt x="25237" y="1349"/>
                    </a:cubicBezTo>
                    <a:cubicBezTo>
                      <a:pt x="25094" y="1329"/>
                      <a:pt x="24971" y="1267"/>
                      <a:pt x="24869" y="1185"/>
                    </a:cubicBezTo>
                    <a:cubicBezTo>
                      <a:pt x="24828" y="1175"/>
                      <a:pt x="24782" y="1170"/>
                      <a:pt x="24736" y="1170"/>
                    </a:cubicBezTo>
                    <a:cubicBezTo>
                      <a:pt x="24690" y="1170"/>
                      <a:pt x="24644" y="1175"/>
                      <a:pt x="24603" y="1185"/>
                    </a:cubicBezTo>
                    <a:cubicBezTo>
                      <a:pt x="24603" y="1206"/>
                      <a:pt x="24603" y="1226"/>
                      <a:pt x="24583" y="1247"/>
                    </a:cubicBezTo>
                    <a:cubicBezTo>
                      <a:pt x="24542" y="1226"/>
                      <a:pt x="24501" y="1206"/>
                      <a:pt x="24460" y="1185"/>
                    </a:cubicBezTo>
                    <a:cubicBezTo>
                      <a:pt x="24378" y="1165"/>
                      <a:pt x="24297" y="1145"/>
                      <a:pt x="24215" y="1124"/>
                    </a:cubicBezTo>
                    <a:lnTo>
                      <a:pt x="24011" y="1165"/>
                    </a:lnTo>
                    <a:lnTo>
                      <a:pt x="23704" y="1165"/>
                    </a:lnTo>
                    <a:cubicBezTo>
                      <a:pt x="23500" y="1206"/>
                      <a:pt x="23336" y="1267"/>
                      <a:pt x="23152" y="1329"/>
                    </a:cubicBezTo>
                    <a:cubicBezTo>
                      <a:pt x="23193" y="1533"/>
                      <a:pt x="22907" y="1431"/>
                      <a:pt x="22785" y="1492"/>
                    </a:cubicBezTo>
                    <a:cubicBezTo>
                      <a:pt x="22734" y="1472"/>
                      <a:pt x="22682" y="1461"/>
                      <a:pt x="22631" y="1461"/>
                    </a:cubicBezTo>
                    <a:cubicBezTo>
                      <a:pt x="22580" y="1461"/>
                      <a:pt x="22529" y="1472"/>
                      <a:pt x="22478" y="1492"/>
                    </a:cubicBezTo>
                    <a:cubicBezTo>
                      <a:pt x="22376" y="1553"/>
                      <a:pt x="22253" y="1615"/>
                      <a:pt x="22233" y="1717"/>
                    </a:cubicBezTo>
                    <a:cubicBezTo>
                      <a:pt x="22174" y="1918"/>
                      <a:pt x="22142" y="2003"/>
                      <a:pt x="22035" y="2003"/>
                    </a:cubicBezTo>
                    <a:cubicBezTo>
                      <a:pt x="21956" y="2003"/>
                      <a:pt x="21838" y="1958"/>
                      <a:pt x="21640" y="1880"/>
                    </a:cubicBezTo>
                    <a:cubicBezTo>
                      <a:pt x="21599" y="1880"/>
                      <a:pt x="21579" y="1860"/>
                      <a:pt x="21559" y="1860"/>
                    </a:cubicBezTo>
                    <a:cubicBezTo>
                      <a:pt x="21538" y="1860"/>
                      <a:pt x="21436" y="1860"/>
                      <a:pt x="21436" y="1880"/>
                    </a:cubicBezTo>
                    <a:cubicBezTo>
                      <a:pt x="21436" y="1982"/>
                      <a:pt x="21334" y="2003"/>
                      <a:pt x="21232" y="2044"/>
                    </a:cubicBezTo>
                    <a:cubicBezTo>
                      <a:pt x="21232" y="2023"/>
                      <a:pt x="21252" y="2003"/>
                      <a:pt x="21252" y="1982"/>
                    </a:cubicBezTo>
                    <a:cubicBezTo>
                      <a:pt x="21293" y="1921"/>
                      <a:pt x="21334" y="1880"/>
                      <a:pt x="21252" y="1839"/>
                    </a:cubicBezTo>
                    <a:cubicBezTo>
                      <a:pt x="21189" y="1814"/>
                      <a:pt x="21141" y="1797"/>
                      <a:pt x="21100" y="1797"/>
                    </a:cubicBezTo>
                    <a:cubicBezTo>
                      <a:pt x="21074" y="1797"/>
                      <a:pt x="21051" y="1803"/>
                      <a:pt x="21027" y="1819"/>
                    </a:cubicBezTo>
                    <a:cubicBezTo>
                      <a:pt x="20884" y="1901"/>
                      <a:pt x="20721" y="1942"/>
                      <a:pt x="20557" y="1982"/>
                    </a:cubicBezTo>
                    <a:cubicBezTo>
                      <a:pt x="20537" y="2146"/>
                      <a:pt x="20332" y="2166"/>
                      <a:pt x="20128" y="2166"/>
                    </a:cubicBezTo>
                    <a:cubicBezTo>
                      <a:pt x="20026" y="2166"/>
                      <a:pt x="19944" y="2207"/>
                      <a:pt x="19883" y="2289"/>
                    </a:cubicBezTo>
                    <a:cubicBezTo>
                      <a:pt x="19822" y="2350"/>
                      <a:pt x="19740" y="2391"/>
                      <a:pt x="19658" y="2391"/>
                    </a:cubicBezTo>
                    <a:cubicBezTo>
                      <a:pt x="19474" y="2412"/>
                      <a:pt x="19290" y="2412"/>
                      <a:pt x="19127" y="2412"/>
                    </a:cubicBezTo>
                    <a:cubicBezTo>
                      <a:pt x="19106" y="2412"/>
                      <a:pt x="19093" y="2412"/>
                      <a:pt x="19085" y="2413"/>
                    </a:cubicBezTo>
                    <a:lnTo>
                      <a:pt x="19085" y="2413"/>
                    </a:lnTo>
                    <a:cubicBezTo>
                      <a:pt x="19094" y="2409"/>
                      <a:pt x="19102" y="2398"/>
                      <a:pt x="19066" y="2371"/>
                    </a:cubicBezTo>
                    <a:cubicBezTo>
                      <a:pt x="19045" y="2350"/>
                      <a:pt x="19045" y="2289"/>
                      <a:pt x="19066" y="2289"/>
                    </a:cubicBezTo>
                    <a:lnTo>
                      <a:pt x="19106" y="2268"/>
                    </a:lnTo>
                    <a:lnTo>
                      <a:pt x="19106" y="2268"/>
                    </a:lnTo>
                    <a:cubicBezTo>
                      <a:pt x="18780" y="2309"/>
                      <a:pt x="18432" y="2289"/>
                      <a:pt x="18003" y="2350"/>
                    </a:cubicBezTo>
                    <a:cubicBezTo>
                      <a:pt x="17880" y="2350"/>
                      <a:pt x="17758" y="2371"/>
                      <a:pt x="17615" y="2412"/>
                    </a:cubicBezTo>
                    <a:lnTo>
                      <a:pt x="17431" y="2452"/>
                    </a:lnTo>
                    <a:cubicBezTo>
                      <a:pt x="17370" y="2493"/>
                      <a:pt x="17288" y="2555"/>
                      <a:pt x="17206" y="2595"/>
                    </a:cubicBezTo>
                    <a:lnTo>
                      <a:pt x="17043" y="2595"/>
                    </a:lnTo>
                    <a:cubicBezTo>
                      <a:pt x="17043" y="2595"/>
                      <a:pt x="17022" y="2555"/>
                      <a:pt x="17022" y="2534"/>
                    </a:cubicBezTo>
                    <a:cubicBezTo>
                      <a:pt x="17022" y="2534"/>
                      <a:pt x="17022" y="2534"/>
                      <a:pt x="17022" y="2514"/>
                    </a:cubicBezTo>
                    <a:cubicBezTo>
                      <a:pt x="16818" y="2555"/>
                      <a:pt x="16593" y="2595"/>
                      <a:pt x="16389" y="2636"/>
                    </a:cubicBezTo>
                    <a:cubicBezTo>
                      <a:pt x="15980" y="2718"/>
                      <a:pt x="15571" y="2800"/>
                      <a:pt x="15183" y="2882"/>
                    </a:cubicBezTo>
                    <a:cubicBezTo>
                      <a:pt x="15128" y="2903"/>
                      <a:pt x="15074" y="2914"/>
                      <a:pt x="15021" y="2914"/>
                    </a:cubicBezTo>
                    <a:cubicBezTo>
                      <a:pt x="14877" y="2914"/>
                      <a:pt x="14747" y="2838"/>
                      <a:pt x="14672" y="2718"/>
                    </a:cubicBezTo>
                    <a:cubicBezTo>
                      <a:pt x="14570" y="2759"/>
                      <a:pt x="14468" y="2800"/>
                      <a:pt x="14366" y="2841"/>
                    </a:cubicBezTo>
                    <a:lnTo>
                      <a:pt x="14366" y="2902"/>
                    </a:lnTo>
                    <a:cubicBezTo>
                      <a:pt x="14325" y="2922"/>
                      <a:pt x="14264" y="2963"/>
                      <a:pt x="14202" y="2984"/>
                    </a:cubicBezTo>
                    <a:cubicBezTo>
                      <a:pt x="13875" y="3045"/>
                      <a:pt x="13589" y="3188"/>
                      <a:pt x="13262" y="3270"/>
                    </a:cubicBezTo>
                    <a:cubicBezTo>
                      <a:pt x="13253" y="3272"/>
                      <a:pt x="13243" y="3273"/>
                      <a:pt x="13233" y="3273"/>
                    </a:cubicBezTo>
                    <a:cubicBezTo>
                      <a:pt x="13143" y="3273"/>
                      <a:pt x="12997" y="3204"/>
                      <a:pt x="12997" y="3168"/>
                    </a:cubicBezTo>
                    <a:cubicBezTo>
                      <a:pt x="12997" y="3106"/>
                      <a:pt x="12976" y="2984"/>
                      <a:pt x="12935" y="2902"/>
                    </a:cubicBezTo>
                    <a:lnTo>
                      <a:pt x="12915" y="2902"/>
                    </a:lnTo>
                    <a:lnTo>
                      <a:pt x="12465" y="2677"/>
                    </a:lnTo>
                    <a:lnTo>
                      <a:pt x="12322" y="2698"/>
                    </a:lnTo>
                    <a:cubicBezTo>
                      <a:pt x="12113" y="2894"/>
                      <a:pt x="11845" y="2995"/>
                      <a:pt x="11576" y="2995"/>
                    </a:cubicBezTo>
                    <a:cubicBezTo>
                      <a:pt x="11397" y="2995"/>
                      <a:pt x="11218" y="2951"/>
                      <a:pt x="11055" y="2861"/>
                    </a:cubicBezTo>
                    <a:lnTo>
                      <a:pt x="10728" y="2820"/>
                    </a:lnTo>
                    <a:lnTo>
                      <a:pt x="10708" y="2820"/>
                    </a:lnTo>
                    <a:cubicBezTo>
                      <a:pt x="10565" y="2922"/>
                      <a:pt x="10402" y="2984"/>
                      <a:pt x="10218" y="3004"/>
                    </a:cubicBezTo>
                    <a:cubicBezTo>
                      <a:pt x="10197" y="3004"/>
                      <a:pt x="10136" y="2984"/>
                      <a:pt x="10095" y="2963"/>
                    </a:cubicBezTo>
                    <a:cubicBezTo>
                      <a:pt x="10075" y="2943"/>
                      <a:pt x="10054" y="2922"/>
                      <a:pt x="10054" y="2902"/>
                    </a:cubicBezTo>
                    <a:cubicBezTo>
                      <a:pt x="10075" y="2861"/>
                      <a:pt x="10075" y="2820"/>
                      <a:pt x="10095" y="2759"/>
                    </a:cubicBezTo>
                    <a:cubicBezTo>
                      <a:pt x="10115" y="2718"/>
                      <a:pt x="10156" y="2677"/>
                      <a:pt x="10136" y="2636"/>
                    </a:cubicBezTo>
                    <a:cubicBezTo>
                      <a:pt x="10115" y="2616"/>
                      <a:pt x="10095" y="2575"/>
                      <a:pt x="10075" y="2555"/>
                    </a:cubicBezTo>
                    <a:cubicBezTo>
                      <a:pt x="10046" y="2540"/>
                      <a:pt x="10017" y="2526"/>
                      <a:pt x="9988" y="2526"/>
                    </a:cubicBezTo>
                    <a:cubicBezTo>
                      <a:pt x="9976" y="2526"/>
                      <a:pt x="9964" y="2528"/>
                      <a:pt x="9952" y="2534"/>
                    </a:cubicBezTo>
                    <a:cubicBezTo>
                      <a:pt x="9908" y="2545"/>
                      <a:pt x="9871" y="2568"/>
                      <a:pt x="9829" y="2568"/>
                    </a:cubicBezTo>
                    <a:cubicBezTo>
                      <a:pt x="9793" y="2568"/>
                      <a:pt x="9754" y="2550"/>
                      <a:pt x="9707" y="2493"/>
                    </a:cubicBezTo>
                    <a:cubicBezTo>
                      <a:pt x="9666" y="2432"/>
                      <a:pt x="9584" y="2391"/>
                      <a:pt x="9502" y="2391"/>
                    </a:cubicBezTo>
                    <a:cubicBezTo>
                      <a:pt x="9486" y="2392"/>
                      <a:pt x="9471" y="2393"/>
                      <a:pt x="9457" y="2393"/>
                    </a:cubicBezTo>
                    <a:cubicBezTo>
                      <a:pt x="9249" y="2393"/>
                      <a:pt x="9188" y="2262"/>
                      <a:pt x="9073" y="2166"/>
                    </a:cubicBezTo>
                    <a:cubicBezTo>
                      <a:pt x="9012" y="2146"/>
                      <a:pt x="9053" y="2105"/>
                      <a:pt x="9135" y="2105"/>
                    </a:cubicBezTo>
                    <a:cubicBezTo>
                      <a:pt x="9172" y="2111"/>
                      <a:pt x="9204" y="2114"/>
                      <a:pt x="9234" y="2114"/>
                    </a:cubicBezTo>
                    <a:cubicBezTo>
                      <a:pt x="9397" y="2114"/>
                      <a:pt x="9441" y="2022"/>
                      <a:pt x="9441" y="1901"/>
                    </a:cubicBezTo>
                    <a:cubicBezTo>
                      <a:pt x="9441" y="1860"/>
                      <a:pt x="9441" y="1819"/>
                      <a:pt x="9441" y="1799"/>
                    </a:cubicBezTo>
                    <a:cubicBezTo>
                      <a:pt x="9237" y="1717"/>
                      <a:pt x="9032" y="1655"/>
                      <a:pt x="8828" y="1574"/>
                    </a:cubicBezTo>
                    <a:lnTo>
                      <a:pt x="8665" y="1574"/>
                    </a:lnTo>
                    <a:cubicBezTo>
                      <a:pt x="8399" y="1655"/>
                      <a:pt x="8133" y="1758"/>
                      <a:pt x="7868" y="1839"/>
                    </a:cubicBezTo>
                    <a:cubicBezTo>
                      <a:pt x="7888" y="1901"/>
                      <a:pt x="7909" y="1942"/>
                      <a:pt x="7929" y="2003"/>
                    </a:cubicBezTo>
                    <a:cubicBezTo>
                      <a:pt x="7990" y="2105"/>
                      <a:pt x="7990" y="2187"/>
                      <a:pt x="7847" y="2228"/>
                    </a:cubicBezTo>
                    <a:cubicBezTo>
                      <a:pt x="7806" y="2268"/>
                      <a:pt x="7745" y="2289"/>
                      <a:pt x="7684" y="2330"/>
                    </a:cubicBezTo>
                    <a:cubicBezTo>
                      <a:pt x="7633" y="2371"/>
                      <a:pt x="7571" y="2391"/>
                      <a:pt x="7508" y="2391"/>
                    </a:cubicBezTo>
                    <a:cubicBezTo>
                      <a:pt x="7444" y="2391"/>
                      <a:pt x="7377" y="2371"/>
                      <a:pt x="7316" y="2330"/>
                    </a:cubicBezTo>
                    <a:cubicBezTo>
                      <a:pt x="7275" y="2309"/>
                      <a:pt x="7234" y="2268"/>
                      <a:pt x="7193" y="2248"/>
                    </a:cubicBezTo>
                    <a:cubicBezTo>
                      <a:pt x="7107" y="2199"/>
                      <a:pt x="7013" y="2172"/>
                      <a:pt x="6916" y="2172"/>
                    </a:cubicBezTo>
                    <a:cubicBezTo>
                      <a:pt x="6852" y="2172"/>
                      <a:pt x="6788" y="2183"/>
                      <a:pt x="6723" y="2207"/>
                    </a:cubicBezTo>
                    <a:cubicBezTo>
                      <a:pt x="6601" y="2268"/>
                      <a:pt x="6499" y="2330"/>
                      <a:pt x="6376" y="2391"/>
                    </a:cubicBezTo>
                    <a:cubicBezTo>
                      <a:pt x="6253" y="2432"/>
                      <a:pt x="6131" y="2452"/>
                      <a:pt x="6008" y="2452"/>
                    </a:cubicBezTo>
                    <a:cubicBezTo>
                      <a:pt x="5898" y="2452"/>
                      <a:pt x="5764" y="2392"/>
                      <a:pt x="5671" y="2392"/>
                    </a:cubicBezTo>
                    <a:cubicBezTo>
                      <a:pt x="5643" y="2392"/>
                      <a:pt x="5618" y="2397"/>
                      <a:pt x="5600" y="2412"/>
                    </a:cubicBezTo>
                    <a:cubicBezTo>
                      <a:pt x="5456" y="2534"/>
                      <a:pt x="5334" y="2657"/>
                      <a:pt x="5416" y="2841"/>
                    </a:cubicBezTo>
                    <a:cubicBezTo>
                      <a:pt x="5416" y="2861"/>
                      <a:pt x="5416" y="2882"/>
                      <a:pt x="5436" y="2902"/>
                    </a:cubicBezTo>
                    <a:cubicBezTo>
                      <a:pt x="5456" y="3065"/>
                      <a:pt x="5334" y="3188"/>
                      <a:pt x="5089" y="3249"/>
                    </a:cubicBezTo>
                    <a:cubicBezTo>
                      <a:pt x="5048" y="3249"/>
                      <a:pt x="4987" y="3229"/>
                      <a:pt x="4946" y="3208"/>
                    </a:cubicBezTo>
                    <a:cubicBezTo>
                      <a:pt x="4884" y="3208"/>
                      <a:pt x="4843" y="3147"/>
                      <a:pt x="4803" y="3147"/>
                    </a:cubicBezTo>
                    <a:cubicBezTo>
                      <a:pt x="4721" y="3127"/>
                      <a:pt x="4639" y="3086"/>
                      <a:pt x="4578" y="3025"/>
                    </a:cubicBezTo>
                    <a:cubicBezTo>
                      <a:pt x="4333" y="3208"/>
                      <a:pt x="4047" y="3351"/>
                      <a:pt x="3740" y="3392"/>
                    </a:cubicBezTo>
                    <a:cubicBezTo>
                      <a:pt x="3658" y="3413"/>
                      <a:pt x="3577" y="3423"/>
                      <a:pt x="3496" y="3423"/>
                    </a:cubicBezTo>
                    <a:cubicBezTo>
                      <a:pt x="3255" y="3423"/>
                      <a:pt x="3025" y="3331"/>
                      <a:pt x="2841" y="3147"/>
                    </a:cubicBezTo>
                    <a:lnTo>
                      <a:pt x="2637" y="3127"/>
                    </a:lnTo>
                    <a:cubicBezTo>
                      <a:pt x="2514" y="3208"/>
                      <a:pt x="2391" y="3290"/>
                      <a:pt x="2248" y="3331"/>
                    </a:cubicBezTo>
                    <a:cubicBezTo>
                      <a:pt x="2039" y="3401"/>
                      <a:pt x="1820" y="3433"/>
                      <a:pt x="1598" y="3433"/>
                    </a:cubicBezTo>
                    <a:cubicBezTo>
                      <a:pt x="1495" y="3433"/>
                      <a:pt x="1391" y="3426"/>
                      <a:pt x="1288" y="3413"/>
                    </a:cubicBezTo>
                    <a:cubicBezTo>
                      <a:pt x="1104" y="3556"/>
                      <a:pt x="879" y="3658"/>
                      <a:pt x="654" y="3699"/>
                    </a:cubicBezTo>
                    <a:cubicBezTo>
                      <a:pt x="550" y="3729"/>
                      <a:pt x="434" y="3748"/>
                      <a:pt x="324" y="3748"/>
                    </a:cubicBezTo>
                    <a:cubicBezTo>
                      <a:pt x="283" y="3748"/>
                      <a:pt x="243" y="3745"/>
                      <a:pt x="205" y="3740"/>
                    </a:cubicBezTo>
                    <a:cubicBezTo>
                      <a:pt x="144" y="3821"/>
                      <a:pt x="82" y="3883"/>
                      <a:pt x="1" y="3924"/>
                    </a:cubicBezTo>
                    <a:lnTo>
                      <a:pt x="1" y="34268"/>
                    </a:lnTo>
                    <a:lnTo>
                      <a:pt x="6540" y="34268"/>
                    </a:lnTo>
                    <a:cubicBezTo>
                      <a:pt x="6601" y="34105"/>
                      <a:pt x="6744" y="34003"/>
                      <a:pt x="6907" y="33962"/>
                    </a:cubicBezTo>
                    <a:cubicBezTo>
                      <a:pt x="7030" y="33819"/>
                      <a:pt x="7193" y="33696"/>
                      <a:pt x="7357" y="33594"/>
                    </a:cubicBezTo>
                    <a:cubicBezTo>
                      <a:pt x="7357" y="33573"/>
                      <a:pt x="7377" y="33533"/>
                      <a:pt x="7398" y="33512"/>
                    </a:cubicBezTo>
                    <a:cubicBezTo>
                      <a:pt x="7479" y="33492"/>
                      <a:pt x="7541" y="33492"/>
                      <a:pt x="7623" y="33471"/>
                    </a:cubicBezTo>
                    <a:cubicBezTo>
                      <a:pt x="7684" y="33471"/>
                      <a:pt x="7745" y="33430"/>
                      <a:pt x="7766" y="33369"/>
                    </a:cubicBezTo>
                    <a:cubicBezTo>
                      <a:pt x="7806" y="33308"/>
                      <a:pt x="7847" y="33246"/>
                      <a:pt x="7868" y="33185"/>
                    </a:cubicBezTo>
                    <a:cubicBezTo>
                      <a:pt x="7909" y="33165"/>
                      <a:pt x="7949" y="33165"/>
                      <a:pt x="7990" y="33144"/>
                    </a:cubicBezTo>
                    <a:cubicBezTo>
                      <a:pt x="8072" y="33042"/>
                      <a:pt x="8174" y="32981"/>
                      <a:pt x="8297" y="32920"/>
                    </a:cubicBezTo>
                    <a:cubicBezTo>
                      <a:pt x="8236" y="32858"/>
                      <a:pt x="8174" y="32797"/>
                      <a:pt x="8133" y="32715"/>
                    </a:cubicBezTo>
                    <a:cubicBezTo>
                      <a:pt x="8052" y="32633"/>
                      <a:pt x="8072" y="32490"/>
                      <a:pt x="8195" y="32429"/>
                    </a:cubicBezTo>
                    <a:cubicBezTo>
                      <a:pt x="8236" y="32409"/>
                      <a:pt x="8276" y="32388"/>
                      <a:pt x="8338" y="32368"/>
                    </a:cubicBezTo>
                    <a:cubicBezTo>
                      <a:pt x="8379" y="32368"/>
                      <a:pt x="8399" y="32347"/>
                      <a:pt x="8440" y="32327"/>
                    </a:cubicBezTo>
                    <a:lnTo>
                      <a:pt x="8562" y="32286"/>
                    </a:lnTo>
                    <a:lnTo>
                      <a:pt x="8706" y="32286"/>
                    </a:lnTo>
                    <a:cubicBezTo>
                      <a:pt x="8787" y="32296"/>
                      <a:pt x="8864" y="32301"/>
                      <a:pt x="8938" y="32301"/>
                    </a:cubicBezTo>
                    <a:cubicBezTo>
                      <a:pt x="9012" y="32301"/>
                      <a:pt x="9084" y="32296"/>
                      <a:pt x="9155" y="32286"/>
                    </a:cubicBezTo>
                    <a:cubicBezTo>
                      <a:pt x="9155" y="32245"/>
                      <a:pt x="9155" y="32204"/>
                      <a:pt x="9175" y="32184"/>
                    </a:cubicBezTo>
                    <a:cubicBezTo>
                      <a:pt x="9257" y="32082"/>
                      <a:pt x="9462" y="32163"/>
                      <a:pt x="9564" y="32082"/>
                    </a:cubicBezTo>
                    <a:lnTo>
                      <a:pt x="9645" y="32184"/>
                    </a:lnTo>
                    <a:cubicBezTo>
                      <a:pt x="9666" y="32102"/>
                      <a:pt x="9707" y="32041"/>
                      <a:pt x="9748" y="31980"/>
                    </a:cubicBezTo>
                    <a:cubicBezTo>
                      <a:pt x="9829" y="31877"/>
                      <a:pt x="9911" y="31796"/>
                      <a:pt x="10034" y="31755"/>
                    </a:cubicBezTo>
                    <a:cubicBezTo>
                      <a:pt x="10094" y="31736"/>
                      <a:pt x="10156" y="31727"/>
                      <a:pt x="10217" y="31727"/>
                    </a:cubicBezTo>
                    <a:cubicBezTo>
                      <a:pt x="10422" y="31727"/>
                      <a:pt x="10618" y="31831"/>
                      <a:pt x="10728" y="32020"/>
                    </a:cubicBezTo>
                    <a:cubicBezTo>
                      <a:pt x="10749" y="32061"/>
                      <a:pt x="10769" y="32102"/>
                      <a:pt x="10769" y="32143"/>
                    </a:cubicBezTo>
                    <a:lnTo>
                      <a:pt x="10810" y="32143"/>
                    </a:lnTo>
                    <a:cubicBezTo>
                      <a:pt x="10854" y="32138"/>
                      <a:pt x="10898" y="32136"/>
                      <a:pt x="10943" y="32136"/>
                    </a:cubicBezTo>
                    <a:cubicBezTo>
                      <a:pt x="11089" y="32136"/>
                      <a:pt x="11242" y="32162"/>
                      <a:pt x="11382" y="32225"/>
                    </a:cubicBezTo>
                    <a:cubicBezTo>
                      <a:pt x="11525" y="32286"/>
                      <a:pt x="11689" y="32347"/>
                      <a:pt x="11852" y="32429"/>
                    </a:cubicBezTo>
                    <a:cubicBezTo>
                      <a:pt x="12077" y="32368"/>
                      <a:pt x="12302" y="32327"/>
                      <a:pt x="12547" y="32327"/>
                    </a:cubicBezTo>
                    <a:cubicBezTo>
                      <a:pt x="12670" y="32327"/>
                      <a:pt x="12792" y="32368"/>
                      <a:pt x="12874" y="32429"/>
                    </a:cubicBezTo>
                    <a:cubicBezTo>
                      <a:pt x="12997" y="32429"/>
                      <a:pt x="13099" y="32388"/>
                      <a:pt x="13221" y="32327"/>
                    </a:cubicBezTo>
                    <a:lnTo>
                      <a:pt x="13324" y="32327"/>
                    </a:lnTo>
                    <a:cubicBezTo>
                      <a:pt x="13405" y="32327"/>
                      <a:pt x="13508" y="32388"/>
                      <a:pt x="13610" y="32409"/>
                    </a:cubicBezTo>
                    <a:cubicBezTo>
                      <a:pt x="13634" y="32415"/>
                      <a:pt x="13658" y="32417"/>
                      <a:pt x="13680" y="32417"/>
                    </a:cubicBezTo>
                    <a:cubicBezTo>
                      <a:pt x="13734" y="32417"/>
                      <a:pt x="13779" y="32403"/>
                      <a:pt x="13794" y="32388"/>
                    </a:cubicBezTo>
                    <a:cubicBezTo>
                      <a:pt x="13916" y="32296"/>
                      <a:pt x="14050" y="32250"/>
                      <a:pt x="14187" y="32250"/>
                    </a:cubicBezTo>
                    <a:cubicBezTo>
                      <a:pt x="14233" y="32250"/>
                      <a:pt x="14279" y="32255"/>
                      <a:pt x="14325" y="32266"/>
                    </a:cubicBezTo>
                    <a:lnTo>
                      <a:pt x="14427" y="32306"/>
                    </a:lnTo>
                    <a:cubicBezTo>
                      <a:pt x="14468" y="32245"/>
                      <a:pt x="14529" y="32204"/>
                      <a:pt x="14591" y="32184"/>
                    </a:cubicBezTo>
                    <a:cubicBezTo>
                      <a:pt x="14591" y="32163"/>
                      <a:pt x="14611" y="32143"/>
                      <a:pt x="14631" y="32123"/>
                    </a:cubicBezTo>
                    <a:cubicBezTo>
                      <a:pt x="14693" y="32041"/>
                      <a:pt x="14631" y="31918"/>
                      <a:pt x="14754" y="31877"/>
                    </a:cubicBezTo>
                    <a:cubicBezTo>
                      <a:pt x="14856" y="31837"/>
                      <a:pt x="14958" y="31796"/>
                      <a:pt x="15061" y="31775"/>
                    </a:cubicBezTo>
                    <a:lnTo>
                      <a:pt x="15061" y="31775"/>
                    </a:lnTo>
                    <a:lnTo>
                      <a:pt x="14999" y="31837"/>
                    </a:lnTo>
                    <a:cubicBezTo>
                      <a:pt x="15061" y="31816"/>
                      <a:pt x="15142" y="31796"/>
                      <a:pt x="15204" y="31796"/>
                    </a:cubicBezTo>
                    <a:cubicBezTo>
                      <a:pt x="15408" y="31796"/>
                      <a:pt x="15490" y="31898"/>
                      <a:pt x="15633" y="31980"/>
                    </a:cubicBezTo>
                    <a:lnTo>
                      <a:pt x="15776" y="31918"/>
                    </a:lnTo>
                    <a:cubicBezTo>
                      <a:pt x="15906" y="31872"/>
                      <a:pt x="16042" y="31849"/>
                      <a:pt x="16177" y="31849"/>
                    </a:cubicBezTo>
                    <a:cubicBezTo>
                      <a:pt x="16403" y="31849"/>
                      <a:pt x="16626" y="31913"/>
                      <a:pt x="16818" y="32041"/>
                    </a:cubicBezTo>
                    <a:cubicBezTo>
                      <a:pt x="17083" y="31959"/>
                      <a:pt x="17349" y="31918"/>
                      <a:pt x="17635" y="31918"/>
                    </a:cubicBezTo>
                    <a:lnTo>
                      <a:pt x="17574" y="31816"/>
                    </a:lnTo>
                    <a:lnTo>
                      <a:pt x="17840" y="31734"/>
                    </a:lnTo>
                    <a:cubicBezTo>
                      <a:pt x="17890" y="31667"/>
                      <a:pt x="17969" y="31627"/>
                      <a:pt x="18053" y="31627"/>
                    </a:cubicBezTo>
                    <a:cubicBezTo>
                      <a:pt x="18070" y="31627"/>
                      <a:pt x="18088" y="31629"/>
                      <a:pt x="18105" y="31632"/>
                    </a:cubicBezTo>
                    <a:cubicBezTo>
                      <a:pt x="18166" y="31591"/>
                      <a:pt x="18207" y="31571"/>
                      <a:pt x="18269" y="31530"/>
                    </a:cubicBezTo>
                    <a:cubicBezTo>
                      <a:pt x="18310" y="31489"/>
                      <a:pt x="18371" y="31469"/>
                      <a:pt x="18432" y="31469"/>
                    </a:cubicBezTo>
                    <a:cubicBezTo>
                      <a:pt x="18432" y="31530"/>
                      <a:pt x="18473" y="31571"/>
                      <a:pt x="18575" y="31591"/>
                    </a:cubicBezTo>
                    <a:cubicBezTo>
                      <a:pt x="18677" y="31550"/>
                      <a:pt x="18780" y="31489"/>
                      <a:pt x="18882" y="31448"/>
                    </a:cubicBezTo>
                    <a:cubicBezTo>
                      <a:pt x="18902" y="31346"/>
                      <a:pt x="19025" y="31305"/>
                      <a:pt x="19106" y="31223"/>
                    </a:cubicBezTo>
                    <a:cubicBezTo>
                      <a:pt x="19127" y="31223"/>
                      <a:pt x="19127" y="31244"/>
                      <a:pt x="19147" y="31244"/>
                    </a:cubicBezTo>
                    <a:cubicBezTo>
                      <a:pt x="19168" y="31264"/>
                      <a:pt x="19209" y="31305"/>
                      <a:pt x="19229" y="31326"/>
                    </a:cubicBezTo>
                    <a:cubicBezTo>
                      <a:pt x="19597" y="31244"/>
                      <a:pt x="19944" y="31162"/>
                      <a:pt x="20312" y="31121"/>
                    </a:cubicBezTo>
                    <a:cubicBezTo>
                      <a:pt x="20762" y="31040"/>
                      <a:pt x="21170" y="30978"/>
                      <a:pt x="21559" y="30937"/>
                    </a:cubicBezTo>
                    <a:cubicBezTo>
                      <a:pt x="21654" y="30858"/>
                      <a:pt x="21773" y="30828"/>
                      <a:pt x="21889" y="30828"/>
                    </a:cubicBezTo>
                    <a:cubicBezTo>
                      <a:pt x="21922" y="30828"/>
                      <a:pt x="21956" y="30831"/>
                      <a:pt x="21988" y="30835"/>
                    </a:cubicBezTo>
                    <a:cubicBezTo>
                      <a:pt x="22029" y="30856"/>
                      <a:pt x="22049" y="30856"/>
                      <a:pt x="22069" y="30876"/>
                    </a:cubicBezTo>
                    <a:cubicBezTo>
                      <a:pt x="22165" y="30870"/>
                      <a:pt x="22259" y="30868"/>
                      <a:pt x="22352" y="30868"/>
                    </a:cubicBezTo>
                    <a:cubicBezTo>
                      <a:pt x="22576" y="30868"/>
                      <a:pt x="22793" y="30882"/>
                      <a:pt x="23009" y="30897"/>
                    </a:cubicBezTo>
                    <a:cubicBezTo>
                      <a:pt x="23071" y="30897"/>
                      <a:pt x="23132" y="30917"/>
                      <a:pt x="23193" y="30958"/>
                    </a:cubicBezTo>
                    <a:cubicBezTo>
                      <a:pt x="23214" y="30937"/>
                      <a:pt x="23234" y="30917"/>
                      <a:pt x="23255" y="30917"/>
                    </a:cubicBezTo>
                    <a:cubicBezTo>
                      <a:pt x="23479" y="30835"/>
                      <a:pt x="23704" y="30733"/>
                      <a:pt x="23949" y="30651"/>
                    </a:cubicBezTo>
                    <a:lnTo>
                      <a:pt x="24133" y="30713"/>
                    </a:lnTo>
                    <a:cubicBezTo>
                      <a:pt x="24200" y="30699"/>
                      <a:pt x="24266" y="30693"/>
                      <a:pt x="24330" y="30693"/>
                    </a:cubicBezTo>
                    <a:cubicBezTo>
                      <a:pt x="24561" y="30693"/>
                      <a:pt x="24775" y="30778"/>
                      <a:pt x="24951" y="30937"/>
                    </a:cubicBezTo>
                    <a:cubicBezTo>
                      <a:pt x="25028" y="30934"/>
                      <a:pt x="25106" y="30932"/>
                      <a:pt x="25183" y="30932"/>
                    </a:cubicBezTo>
                    <a:cubicBezTo>
                      <a:pt x="25596" y="30932"/>
                      <a:pt x="26006" y="30980"/>
                      <a:pt x="26401" y="31101"/>
                    </a:cubicBezTo>
                    <a:cubicBezTo>
                      <a:pt x="26544" y="31121"/>
                      <a:pt x="26667" y="31183"/>
                      <a:pt x="26769" y="31264"/>
                    </a:cubicBezTo>
                    <a:cubicBezTo>
                      <a:pt x="26820" y="31275"/>
                      <a:pt x="26866" y="31280"/>
                      <a:pt x="26912" y="31280"/>
                    </a:cubicBezTo>
                    <a:cubicBezTo>
                      <a:pt x="26958" y="31280"/>
                      <a:pt x="27004" y="31275"/>
                      <a:pt x="27055" y="31264"/>
                    </a:cubicBezTo>
                    <a:cubicBezTo>
                      <a:pt x="27055" y="31244"/>
                      <a:pt x="27055" y="31223"/>
                      <a:pt x="27076" y="31203"/>
                    </a:cubicBezTo>
                    <a:cubicBezTo>
                      <a:pt x="27117" y="31223"/>
                      <a:pt x="27157" y="31244"/>
                      <a:pt x="27198" y="31264"/>
                    </a:cubicBezTo>
                    <a:cubicBezTo>
                      <a:pt x="27280" y="31285"/>
                      <a:pt x="27341" y="31305"/>
                      <a:pt x="27423" y="31326"/>
                    </a:cubicBezTo>
                    <a:cubicBezTo>
                      <a:pt x="27484" y="31305"/>
                      <a:pt x="27566" y="31285"/>
                      <a:pt x="27648" y="31285"/>
                    </a:cubicBezTo>
                    <a:cubicBezTo>
                      <a:pt x="27679" y="31315"/>
                      <a:pt x="27725" y="31331"/>
                      <a:pt x="27770" y="31331"/>
                    </a:cubicBezTo>
                    <a:cubicBezTo>
                      <a:pt x="27816" y="31331"/>
                      <a:pt x="27862" y="31315"/>
                      <a:pt x="27893" y="31285"/>
                    </a:cubicBezTo>
                    <a:lnTo>
                      <a:pt x="27954" y="31285"/>
                    </a:lnTo>
                    <a:cubicBezTo>
                      <a:pt x="28138" y="31244"/>
                      <a:pt x="28322" y="31183"/>
                      <a:pt x="28506" y="31121"/>
                    </a:cubicBezTo>
                    <a:cubicBezTo>
                      <a:pt x="28465" y="30917"/>
                      <a:pt x="28751" y="30999"/>
                      <a:pt x="28874" y="30958"/>
                    </a:cubicBezTo>
                    <a:cubicBezTo>
                      <a:pt x="28925" y="30978"/>
                      <a:pt x="28976" y="30989"/>
                      <a:pt x="29027" y="30989"/>
                    </a:cubicBezTo>
                    <a:cubicBezTo>
                      <a:pt x="29078" y="30989"/>
                      <a:pt x="29129" y="30978"/>
                      <a:pt x="29180" y="30958"/>
                    </a:cubicBezTo>
                    <a:cubicBezTo>
                      <a:pt x="29283" y="30897"/>
                      <a:pt x="29405" y="30856"/>
                      <a:pt x="29426" y="30733"/>
                    </a:cubicBezTo>
                    <a:cubicBezTo>
                      <a:pt x="29485" y="30532"/>
                      <a:pt x="29510" y="30447"/>
                      <a:pt x="29615" y="30447"/>
                    </a:cubicBezTo>
                    <a:cubicBezTo>
                      <a:pt x="29692" y="30447"/>
                      <a:pt x="29812" y="30492"/>
                      <a:pt x="30018" y="30570"/>
                    </a:cubicBezTo>
                    <a:cubicBezTo>
                      <a:pt x="30039" y="30570"/>
                      <a:pt x="30080" y="30610"/>
                      <a:pt x="30100" y="30610"/>
                    </a:cubicBezTo>
                    <a:cubicBezTo>
                      <a:pt x="30100" y="30610"/>
                      <a:pt x="30223" y="30590"/>
                      <a:pt x="30223" y="30570"/>
                    </a:cubicBezTo>
                    <a:cubicBezTo>
                      <a:pt x="30223" y="30488"/>
                      <a:pt x="30304" y="30447"/>
                      <a:pt x="30427" y="30427"/>
                    </a:cubicBezTo>
                    <a:lnTo>
                      <a:pt x="30427" y="30427"/>
                    </a:lnTo>
                    <a:cubicBezTo>
                      <a:pt x="30406" y="30447"/>
                      <a:pt x="30406" y="30467"/>
                      <a:pt x="30386" y="30488"/>
                    </a:cubicBezTo>
                    <a:cubicBezTo>
                      <a:pt x="30366" y="30529"/>
                      <a:pt x="30325" y="30570"/>
                      <a:pt x="30406" y="30610"/>
                    </a:cubicBezTo>
                    <a:cubicBezTo>
                      <a:pt x="30454" y="30646"/>
                      <a:pt x="30501" y="30668"/>
                      <a:pt x="30545" y="30668"/>
                    </a:cubicBezTo>
                    <a:cubicBezTo>
                      <a:pt x="30576" y="30668"/>
                      <a:pt x="30606" y="30657"/>
                      <a:pt x="30631" y="30631"/>
                    </a:cubicBezTo>
                    <a:cubicBezTo>
                      <a:pt x="30774" y="30570"/>
                      <a:pt x="30917" y="30508"/>
                      <a:pt x="31081" y="30488"/>
                    </a:cubicBezTo>
                    <a:cubicBezTo>
                      <a:pt x="31122" y="30324"/>
                      <a:pt x="31326" y="30304"/>
                      <a:pt x="31530" y="30284"/>
                    </a:cubicBezTo>
                    <a:cubicBezTo>
                      <a:pt x="31633" y="30284"/>
                      <a:pt x="31714" y="30243"/>
                      <a:pt x="31755" y="30181"/>
                    </a:cubicBezTo>
                    <a:cubicBezTo>
                      <a:pt x="31816" y="30100"/>
                      <a:pt x="31919" y="30059"/>
                      <a:pt x="32000" y="30059"/>
                    </a:cubicBezTo>
                    <a:cubicBezTo>
                      <a:pt x="32184" y="30059"/>
                      <a:pt x="32348" y="30038"/>
                      <a:pt x="32532" y="30038"/>
                    </a:cubicBezTo>
                    <a:cubicBezTo>
                      <a:pt x="32550" y="30038"/>
                      <a:pt x="32561" y="30038"/>
                      <a:pt x="32567" y="30037"/>
                    </a:cubicBezTo>
                    <a:lnTo>
                      <a:pt x="32567" y="30037"/>
                    </a:lnTo>
                    <a:cubicBezTo>
                      <a:pt x="32561" y="30041"/>
                      <a:pt x="32557" y="30052"/>
                      <a:pt x="32593" y="30079"/>
                    </a:cubicBezTo>
                    <a:cubicBezTo>
                      <a:pt x="32612" y="30098"/>
                      <a:pt x="32613" y="30152"/>
                      <a:pt x="32597" y="30176"/>
                    </a:cubicBezTo>
                    <a:lnTo>
                      <a:pt x="32597" y="30176"/>
                    </a:lnTo>
                    <a:cubicBezTo>
                      <a:pt x="32911" y="30142"/>
                      <a:pt x="33245" y="30158"/>
                      <a:pt x="33635" y="30100"/>
                    </a:cubicBezTo>
                    <a:cubicBezTo>
                      <a:pt x="33778" y="30079"/>
                      <a:pt x="33921" y="30059"/>
                      <a:pt x="34044" y="30038"/>
                    </a:cubicBezTo>
                    <a:lnTo>
                      <a:pt x="34207" y="29997"/>
                    </a:lnTo>
                    <a:cubicBezTo>
                      <a:pt x="34289" y="29957"/>
                      <a:pt x="34371" y="29895"/>
                      <a:pt x="34452" y="29854"/>
                    </a:cubicBezTo>
                    <a:lnTo>
                      <a:pt x="34595" y="29854"/>
                    </a:lnTo>
                    <a:cubicBezTo>
                      <a:pt x="34616" y="29875"/>
                      <a:pt x="34636" y="29895"/>
                      <a:pt x="34636" y="29916"/>
                    </a:cubicBezTo>
                    <a:cubicBezTo>
                      <a:pt x="34841" y="29875"/>
                      <a:pt x="35065" y="29854"/>
                      <a:pt x="35270" y="29814"/>
                    </a:cubicBezTo>
                    <a:cubicBezTo>
                      <a:pt x="35678" y="29732"/>
                      <a:pt x="36087" y="29630"/>
                      <a:pt x="36475" y="29568"/>
                    </a:cubicBezTo>
                    <a:cubicBezTo>
                      <a:pt x="36530" y="29546"/>
                      <a:pt x="36585" y="29536"/>
                      <a:pt x="36638" y="29536"/>
                    </a:cubicBezTo>
                    <a:cubicBezTo>
                      <a:pt x="36782" y="29536"/>
                      <a:pt x="36911" y="29612"/>
                      <a:pt x="36986" y="29732"/>
                    </a:cubicBezTo>
                    <a:cubicBezTo>
                      <a:pt x="37088" y="29691"/>
                      <a:pt x="37191" y="29650"/>
                      <a:pt x="37293" y="29609"/>
                    </a:cubicBezTo>
                    <a:lnTo>
                      <a:pt x="37293" y="29548"/>
                    </a:lnTo>
                    <a:cubicBezTo>
                      <a:pt x="37334" y="29507"/>
                      <a:pt x="37395" y="29487"/>
                      <a:pt x="37456" y="29466"/>
                    </a:cubicBezTo>
                    <a:cubicBezTo>
                      <a:pt x="37783" y="29384"/>
                      <a:pt x="38069" y="29241"/>
                      <a:pt x="38396" y="29180"/>
                    </a:cubicBezTo>
                    <a:cubicBezTo>
                      <a:pt x="38407" y="29177"/>
                      <a:pt x="38420" y="29176"/>
                      <a:pt x="38434" y="29176"/>
                    </a:cubicBezTo>
                    <a:cubicBezTo>
                      <a:pt x="38524" y="29176"/>
                      <a:pt x="38662" y="29229"/>
                      <a:pt x="38662" y="29282"/>
                    </a:cubicBezTo>
                    <a:cubicBezTo>
                      <a:pt x="38662" y="29344"/>
                      <a:pt x="38682" y="29466"/>
                      <a:pt x="38703" y="29548"/>
                    </a:cubicBezTo>
                    <a:lnTo>
                      <a:pt x="38744" y="29548"/>
                    </a:lnTo>
                    <a:lnTo>
                      <a:pt x="39173" y="29752"/>
                    </a:lnTo>
                    <a:lnTo>
                      <a:pt x="39336" y="29732"/>
                    </a:lnTo>
                    <a:cubicBezTo>
                      <a:pt x="39543" y="29549"/>
                      <a:pt x="39808" y="29454"/>
                      <a:pt x="40075" y="29454"/>
                    </a:cubicBezTo>
                    <a:cubicBezTo>
                      <a:pt x="40256" y="29454"/>
                      <a:pt x="40438" y="29498"/>
                      <a:pt x="40603" y="29589"/>
                    </a:cubicBezTo>
                    <a:lnTo>
                      <a:pt x="40930" y="29630"/>
                    </a:lnTo>
                    <a:lnTo>
                      <a:pt x="40930" y="82"/>
                    </a:lnTo>
                    <a:lnTo>
                      <a:pt x="40869" y="102"/>
                    </a:lnTo>
                    <a:cubicBezTo>
                      <a:pt x="40828" y="102"/>
                      <a:pt x="40787" y="101"/>
                      <a:pt x="40747" y="101"/>
                    </a:cubicBezTo>
                    <a:cubicBezTo>
                      <a:pt x="40647" y="101"/>
                      <a:pt x="40553" y="111"/>
                      <a:pt x="40480" y="184"/>
                    </a:cubicBezTo>
                    <a:cubicBezTo>
                      <a:pt x="40445" y="208"/>
                      <a:pt x="40409" y="218"/>
                      <a:pt x="40369" y="218"/>
                    </a:cubicBezTo>
                    <a:cubicBezTo>
                      <a:pt x="40340" y="218"/>
                      <a:pt x="40310" y="213"/>
                      <a:pt x="40276" y="205"/>
                    </a:cubicBezTo>
                    <a:cubicBezTo>
                      <a:pt x="40113" y="184"/>
                      <a:pt x="39970" y="102"/>
                      <a:pt x="39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4" name="Google Shape;1584;p40"/>
            <p:cNvSpPr/>
            <p:nvPr/>
          </p:nvSpPr>
          <p:spPr>
            <a:xfrm>
              <a:off x="5377538" y="763250"/>
              <a:ext cx="865609" cy="619760"/>
            </a:xfrm>
            <a:custGeom>
              <a:avLst/>
              <a:gdLst/>
              <a:ahLst/>
              <a:cxnLst/>
              <a:rect l="l" t="t" r="r" b="b"/>
              <a:pathLst>
                <a:path w="16839" h="12057" extrusionOk="0">
                  <a:moveTo>
                    <a:pt x="2351" y="0"/>
                  </a:moveTo>
                  <a:cubicBezTo>
                    <a:pt x="2085" y="327"/>
                    <a:pt x="1860" y="695"/>
                    <a:pt x="1676" y="1083"/>
                  </a:cubicBezTo>
                  <a:cubicBezTo>
                    <a:pt x="1309" y="1839"/>
                    <a:pt x="1186" y="2840"/>
                    <a:pt x="1043" y="3167"/>
                  </a:cubicBezTo>
                  <a:cubicBezTo>
                    <a:pt x="880" y="3474"/>
                    <a:pt x="839" y="3678"/>
                    <a:pt x="634" y="4066"/>
                  </a:cubicBezTo>
                  <a:cubicBezTo>
                    <a:pt x="450" y="4475"/>
                    <a:pt x="307" y="4761"/>
                    <a:pt x="185" y="5006"/>
                  </a:cubicBezTo>
                  <a:cubicBezTo>
                    <a:pt x="103" y="5231"/>
                    <a:pt x="42" y="5476"/>
                    <a:pt x="1" y="5722"/>
                  </a:cubicBezTo>
                  <a:cubicBezTo>
                    <a:pt x="1" y="5722"/>
                    <a:pt x="6867" y="8868"/>
                    <a:pt x="8644" y="9624"/>
                  </a:cubicBezTo>
                  <a:cubicBezTo>
                    <a:pt x="9482" y="9992"/>
                    <a:pt x="10177" y="10360"/>
                    <a:pt x="11056" y="10687"/>
                  </a:cubicBezTo>
                  <a:cubicBezTo>
                    <a:pt x="11934" y="11034"/>
                    <a:pt x="13937" y="12056"/>
                    <a:pt x="13937" y="12056"/>
                  </a:cubicBezTo>
                  <a:lnTo>
                    <a:pt x="14427" y="11034"/>
                  </a:lnTo>
                  <a:cubicBezTo>
                    <a:pt x="14427" y="11034"/>
                    <a:pt x="14713" y="10340"/>
                    <a:pt x="14775" y="10197"/>
                  </a:cubicBezTo>
                  <a:cubicBezTo>
                    <a:pt x="14856" y="10054"/>
                    <a:pt x="15245" y="9972"/>
                    <a:pt x="15347" y="9768"/>
                  </a:cubicBezTo>
                  <a:cubicBezTo>
                    <a:pt x="15551" y="9400"/>
                    <a:pt x="15735" y="9032"/>
                    <a:pt x="15899" y="8644"/>
                  </a:cubicBezTo>
                  <a:cubicBezTo>
                    <a:pt x="16021" y="8317"/>
                    <a:pt x="16164" y="7990"/>
                    <a:pt x="16328" y="7663"/>
                  </a:cubicBezTo>
                  <a:cubicBezTo>
                    <a:pt x="16450" y="7377"/>
                    <a:pt x="16614" y="6825"/>
                    <a:pt x="16696" y="6641"/>
                  </a:cubicBezTo>
                  <a:cubicBezTo>
                    <a:pt x="16798" y="6457"/>
                    <a:pt x="16839" y="6314"/>
                    <a:pt x="16839" y="6314"/>
                  </a:cubicBezTo>
                  <a:cubicBezTo>
                    <a:pt x="12568" y="4516"/>
                    <a:pt x="9727" y="3331"/>
                    <a:pt x="8358" y="2697"/>
                  </a:cubicBezTo>
                  <a:cubicBezTo>
                    <a:pt x="6703" y="1941"/>
                    <a:pt x="8052" y="2595"/>
                    <a:pt x="6622" y="1921"/>
                  </a:cubicBezTo>
                  <a:cubicBezTo>
                    <a:pt x="5028" y="1185"/>
                    <a:pt x="2351" y="0"/>
                    <a:pt x="2351" y="0"/>
                  </a:cubicBezTo>
                  <a:close/>
                </a:path>
              </a:pathLst>
            </a:custGeom>
            <a:solidFill>
              <a:srgbClr val="ECBD6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6" name="Google Shape;1586;p40"/>
          <p:cNvSpPr txBox="1">
            <a:spLocks noGrp="1"/>
          </p:cNvSpPr>
          <p:nvPr>
            <p:ph type="title" idx="2"/>
          </p:nvPr>
        </p:nvSpPr>
        <p:spPr>
          <a:xfrm>
            <a:off x="1464553" y="825238"/>
            <a:ext cx="3572540" cy="79972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Stavba tela</a:t>
            </a:r>
            <a:endParaRPr sz="5400" dirty="0"/>
          </a:p>
        </p:txBody>
      </p:sp>
      <p:pic>
        <p:nvPicPr>
          <p:cNvPr id="5122" name="Picture 2" descr="Živočíchy so schránkou – mäkkýše">
            <a:extLst>
              <a:ext uri="{FF2B5EF4-FFF2-40B4-BE49-F238E27FC236}">
                <a16:creationId xmlns:a16="http://schemas.microsoft.com/office/drawing/2014/main" id="{837663B5-6FBE-49EA-924C-9DE1A085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5" y="1692779"/>
            <a:ext cx="6183333" cy="3043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4" descr="Radula – Wikipédia">
            <a:extLst>
              <a:ext uri="{FF2B5EF4-FFF2-40B4-BE49-F238E27FC236}">
                <a16:creationId xmlns:a16="http://schemas.microsoft.com/office/drawing/2014/main" id="{195B288F-978F-415F-BD1D-4C39B9F7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50" y="407147"/>
            <a:ext cx="2140967" cy="354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43"/>
          <p:cNvGrpSpPr/>
          <p:nvPr/>
        </p:nvGrpSpPr>
        <p:grpSpPr>
          <a:xfrm>
            <a:off x="7101692" y="1894194"/>
            <a:ext cx="979904" cy="2704142"/>
            <a:chOff x="7101692" y="1894194"/>
            <a:chExt cx="979904" cy="2704142"/>
          </a:xfrm>
        </p:grpSpPr>
        <p:grpSp>
          <p:nvGrpSpPr>
            <p:cNvPr id="1654" name="Google Shape;1654;p43"/>
            <p:cNvGrpSpPr/>
            <p:nvPr/>
          </p:nvGrpSpPr>
          <p:grpSpPr>
            <a:xfrm rot="-4800273">
              <a:off x="6298866" y="2815606"/>
              <a:ext cx="2585556" cy="979904"/>
              <a:chOff x="402764" y="-3065690"/>
              <a:chExt cx="1525925" cy="533725"/>
            </a:xfrm>
          </p:grpSpPr>
          <p:sp>
            <p:nvSpPr>
              <p:cNvPr id="1655" name="Google Shape;1655;p43"/>
              <p:cNvSpPr/>
              <p:nvPr/>
            </p:nvSpPr>
            <p:spPr>
              <a:xfrm>
                <a:off x="402764" y="-3065690"/>
                <a:ext cx="1525425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61017" h="21349" extrusionOk="0">
                    <a:moveTo>
                      <a:pt x="0" y="1"/>
                    </a:moveTo>
                    <a:lnTo>
                      <a:pt x="0" y="19270"/>
                    </a:lnTo>
                    <a:cubicBezTo>
                      <a:pt x="40" y="19237"/>
                      <a:pt x="84" y="19221"/>
                      <a:pt x="145" y="19221"/>
                    </a:cubicBezTo>
                    <a:cubicBezTo>
                      <a:pt x="271" y="19221"/>
                      <a:pt x="466" y="19289"/>
                      <a:pt x="838" y="19413"/>
                    </a:cubicBezTo>
                    <a:cubicBezTo>
                      <a:pt x="879" y="19433"/>
                      <a:pt x="920" y="19433"/>
                      <a:pt x="961" y="19454"/>
                    </a:cubicBezTo>
                    <a:lnTo>
                      <a:pt x="1185" y="19454"/>
                    </a:lnTo>
                    <a:cubicBezTo>
                      <a:pt x="1206" y="19352"/>
                      <a:pt x="1349" y="19331"/>
                      <a:pt x="1512" y="19331"/>
                    </a:cubicBezTo>
                    <a:cubicBezTo>
                      <a:pt x="1512" y="19352"/>
                      <a:pt x="1492" y="19372"/>
                      <a:pt x="1472" y="19393"/>
                    </a:cubicBezTo>
                    <a:cubicBezTo>
                      <a:pt x="1410" y="19433"/>
                      <a:pt x="1349" y="19474"/>
                      <a:pt x="1492" y="19536"/>
                    </a:cubicBezTo>
                    <a:cubicBezTo>
                      <a:pt x="1558" y="19575"/>
                      <a:pt x="1632" y="19598"/>
                      <a:pt x="1710" y="19598"/>
                    </a:cubicBezTo>
                    <a:cubicBezTo>
                      <a:pt x="1752" y="19598"/>
                      <a:pt x="1796" y="19591"/>
                      <a:pt x="1839" y="19576"/>
                    </a:cubicBezTo>
                    <a:cubicBezTo>
                      <a:pt x="2105" y="19515"/>
                      <a:pt x="2371" y="19495"/>
                      <a:pt x="2636" y="19495"/>
                    </a:cubicBezTo>
                    <a:cubicBezTo>
                      <a:pt x="2685" y="19364"/>
                      <a:pt x="2917" y="19351"/>
                      <a:pt x="3186" y="19351"/>
                    </a:cubicBezTo>
                    <a:cubicBezTo>
                      <a:pt x="3253" y="19351"/>
                      <a:pt x="3323" y="19352"/>
                      <a:pt x="3392" y="19352"/>
                    </a:cubicBezTo>
                    <a:cubicBezTo>
                      <a:pt x="3426" y="19356"/>
                      <a:pt x="3460" y="19359"/>
                      <a:pt x="3493" y="19359"/>
                    </a:cubicBezTo>
                    <a:cubicBezTo>
                      <a:pt x="3601" y="19359"/>
                      <a:pt x="3703" y="19332"/>
                      <a:pt x="3781" y="19270"/>
                    </a:cubicBezTo>
                    <a:cubicBezTo>
                      <a:pt x="3873" y="19224"/>
                      <a:pt x="3976" y="19201"/>
                      <a:pt x="4082" y="19201"/>
                    </a:cubicBezTo>
                    <a:cubicBezTo>
                      <a:pt x="4118" y="19201"/>
                      <a:pt x="4153" y="19204"/>
                      <a:pt x="4189" y="19209"/>
                    </a:cubicBezTo>
                    <a:cubicBezTo>
                      <a:pt x="4496" y="19209"/>
                      <a:pt x="4802" y="19229"/>
                      <a:pt x="5088" y="19249"/>
                    </a:cubicBezTo>
                    <a:cubicBezTo>
                      <a:pt x="5150" y="19256"/>
                      <a:pt x="5168" y="19256"/>
                      <a:pt x="5169" y="19256"/>
                    </a:cubicBezTo>
                    <a:lnTo>
                      <a:pt x="5169" y="19256"/>
                    </a:lnTo>
                    <a:cubicBezTo>
                      <a:pt x="5172" y="19256"/>
                      <a:pt x="5109" y="19256"/>
                      <a:pt x="5191" y="19311"/>
                    </a:cubicBezTo>
                    <a:cubicBezTo>
                      <a:pt x="5231" y="19331"/>
                      <a:pt x="5211" y="19393"/>
                      <a:pt x="5170" y="19413"/>
                    </a:cubicBezTo>
                    <a:lnTo>
                      <a:pt x="5088" y="19413"/>
                    </a:lnTo>
                    <a:cubicBezTo>
                      <a:pt x="5660" y="19413"/>
                      <a:pt x="6233" y="19495"/>
                      <a:pt x="6927" y="19515"/>
                    </a:cubicBezTo>
                    <a:lnTo>
                      <a:pt x="7622" y="19515"/>
                    </a:lnTo>
                    <a:lnTo>
                      <a:pt x="7908" y="19495"/>
                    </a:lnTo>
                    <a:cubicBezTo>
                      <a:pt x="8051" y="19433"/>
                      <a:pt x="8174" y="19393"/>
                      <a:pt x="8317" y="19372"/>
                    </a:cubicBezTo>
                    <a:cubicBezTo>
                      <a:pt x="8399" y="19372"/>
                      <a:pt x="8501" y="19372"/>
                      <a:pt x="8583" y="19393"/>
                    </a:cubicBezTo>
                    <a:cubicBezTo>
                      <a:pt x="8583" y="19393"/>
                      <a:pt x="8623" y="19433"/>
                      <a:pt x="8623" y="19454"/>
                    </a:cubicBezTo>
                    <a:cubicBezTo>
                      <a:pt x="8623" y="19454"/>
                      <a:pt x="8623" y="19454"/>
                      <a:pt x="8623" y="19474"/>
                    </a:cubicBezTo>
                    <a:cubicBezTo>
                      <a:pt x="8991" y="19474"/>
                      <a:pt x="9359" y="19454"/>
                      <a:pt x="9706" y="19454"/>
                    </a:cubicBezTo>
                    <a:cubicBezTo>
                      <a:pt x="10401" y="19413"/>
                      <a:pt x="11096" y="19393"/>
                      <a:pt x="11770" y="19372"/>
                    </a:cubicBezTo>
                    <a:cubicBezTo>
                      <a:pt x="12220" y="19372"/>
                      <a:pt x="12506" y="19495"/>
                      <a:pt x="12629" y="19638"/>
                    </a:cubicBezTo>
                    <a:cubicBezTo>
                      <a:pt x="12792" y="19617"/>
                      <a:pt x="12955" y="19576"/>
                      <a:pt x="13139" y="19556"/>
                    </a:cubicBezTo>
                    <a:cubicBezTo>
                      <a:pt x="13139" y="19536"/>
                      <a:pt x="13119" y="19495"/>
                      <a:pt x="13139" y="19495"/>
                    </a:cubicBezTo>
                    <a:cubicBezTo>
                      <a:pt x="13221" y="19454"/>
                      <a:pt x="13323" y="19433"/>
                      <a:pt x="13425" y="19433"/>
                    </a:cubicBezTo>
                    <a:cubicBezTo>
                      <a:pt x="13998" y="19393"/>
                      <a:pt x="14468" y="19290"/>
                      <a:pt x="15060" y="19270"/>
                    </a:cubicBezTo>
                    <a:cubicBezTo>
                      <a:pt x="15203" y="19270"/>
                      <a:pt x="15489" y="19372"/>
                      <a:pt x="15510" y="19433"/>
                    </a:cubicBezTo>
                    <a:cubicBezTo>
                      <a:pt x="15530" y="19495"/>
                      <a:pt x="15530" y="19617"/>
                      <a:pt x="15571" y="19719"/>
                    </a:cubicBezTo>
                    <a:cubicBezTo>
                      <a:pt x="15591" y="19740"/>
                      <a:pt x="15612" y="19740"/>
                      <a:pt x="15632" y="19740"/>
                    </a:cubicBezTo>
                    <a:lnTo>
                      <a:pt x="16368" y="20046"/>
                    </a:lnTo>
                    <a:lnTo>
                      <a:pt x="16634" y="20046"/>
                    </a:lnTo>
                    <a:cubicBezTo>
                      <a:pt x="16963" y="19911"/>
                      <a:pt x="17315" y="19844"/>
                      <a:pt x="17667" y="19844"/>
                    </a:cubicBezTo>
                    <a:cubicBezTo>
                      <a:pt x="18057" y="19844"/>
                      <a:pt x="18445" y="19926"/>
                      <a:pt x="18800" y="20087"/>
                    </a:cubicBezTo>
                    <a:lnTo>
                      <a:pt x="19372" y="20169"/>
                    </a:lnTo>
                    <a:lnTo>
                      <a:pt x="19392" y="20169"/>
                    </a:lnTo>
                    <a:cubicBezTo>
                      <a:pt x="19612" y="20101"/>
                      <a:pt x="19846" y="20062"/>
                      <a:pt x="20083" y="20062"/>
                    </a:cubicBezTo>
                    <a:cubicBezTo>
                      <a:pt x="20132" y="20062"/>
                      <a:pt x="20181" y="20063"/>
                      <a:pt x="20230" y="20067"/>
                    </a:cubicBezTo>
                    <a:cubicBezTo>
                      <a:pt x="20312" y="20067"/>
                      <a:pt x="20393" y="20087"/>
                      <a:pt x="20475" y="20128"/>
                    </a:cubicBezTo>
                    <a:cubicBezTo>
                      <a:pt x="20496" y="20149"/>
                      <a:pt x="20516" y="20169"/>
                      <a:pt x="20516" y="20189"/>
                    </a:cubicBezTo>
                    <a:cubicBezTo>
                      <a:pt x="20496" y="20251"/>
                      <a:pt x="20475" y="20292"/>
                      <a:pt x="20434" y="20333"/>
                    </a:cubicBezTo>
                    <a:cubicBezTo>
                      <a:pt x="20393" y="20373"/>
                      <a:pt x="20332" y="20414"/>
                      <a:pt x="20353" y="20476"/>
                    </a:cubicBezTo>
                    <a:cubicBezTo>
                      <a:pt x="20393" y="20496"/>
                      <a:pt x="20434" y="20537"/>
                      <a:pt x="20455" y="20557"/>
                    </a:cubicBezTo>
                    <a:cubicBezTo>
                      <a:pt x="20516" y="20598"/>
                      <a:pt x="20598" y="20619"/>
                      <a:pt x="20659" y="20619"/>
                    </a:cubicBezTo>
                    <a:cubicBezTo>
                      <a:pt x="20731" y="20619"/>
                      <a:pt x="20797" y="20603"/>
                      <a:pt x="20866" y="20603"/>
                    </a:cubicBezTo>
                    <a:cubicBezTo>
                      <a:pt x="20935" y="20603"/>
                      <a:pt x="21006" y="20619"/>
                      <a:pt x="21088" y="20680"/>
                    </a:cubicBezTo>
                    <a:cubicBezTo>
                      <a:pt x="21170" y="20782"/>
                      <a:pt x="21293" y="20823"/>
                      <a:pt x="21415" y="20823"/>
                    </a:cubicBezTo>
                    <a:cubicBezTo>
                      <a:pt x="21660" y="20843"/>
                      <a:pt x="21885" y="20925"/>
                      <a:pt x="22069" y="21089"/>
                    </a:cubicBezTo>
                    <a:cubicBezTo>
                      <a:pt x="22335" y="21109"/>
                      <a:pt x="22600" y="21232"/>
                      <a:pt x="22907" y="21272"/>
                    </a:cubicBezTo>
                    <a:cubicBezTo>
                      <a:pt x="23154" y="21322"/>
                      <a:pt x="23402" y="21349"/>
                      <a:pt x="23645" y="21349"/>
                    </a:cubicBezTo>
                    <a:cubicBezTo>
                      <a:pt x="23803" y="21349"/>
                      <a:pt x="23959" y="21338"/>
                      <a:pt x="24112" y="21313"/>
                    </a:cubicBezTo>
                    <a:cubicBezTo>
                      <a:pt x="24174" y="21293"/>
                      <a:pt x="24215" y="21272"/>
                      <a:pt x="24276" y="21272"/>
                    </a:cubicBezTo>
                    <a:cubicBezTo>
                      <a:pt x="24378" y="21252"/>
                      <a:pt x="24460" y="21232"/>
                      <a:pt x="24562" y="21191"/>
                    </a:cubicBezTo>
                    <a:cubicBezTo>
                      <a:pt x="24637" y="21177"/>
                      <a:pt x="24710" y="21170"/>
                      <a:pt x="24781" y="21170"/>
                    </a:cubicBezTo>
                    <a:cubicBezTo>
                      <a:pt x="24923" y="21170"/>
                      <a:pt x="25059" y="21198"/>
                      <a:pt x="25195" y="21252"/>
                    </a:cubicBezTo>
                    <a:lnTo>
                      <a:pt x="25216" y="21252"/>
                    </a:lnTo>
                    <a:cubicBezTo>
                      <a:pt x="25584" y="21252"/>
                      <a:pt x="25952" y="21252"/>
                      <a:pt x="26340" y="21272"/>
                    </a:cubicBezTo>
                    <a:cubicBezTo>
                      <a:pt x="26994" y="21191"/>
                      <a:pt x="27648" y="21027"/>
                      <a:pt x="28261" y="20762"/>
                    </a:cubicBezTo>
                    <a:cubicBezTo>
                      <a:pt x="28449" y="20646"/>
                      <a:pt x="28668" y="20592"/>
                      <a:pt x="28888" y="20592"/>
                    </a:cubicBezTo>
                    <a:cubicBezTo>
                      <a:pt x="28979" y="20592"/>
                      <a:pt x="29070" y="20601"/>
                      <a:pt x="29160" y="20619"/>
                    </a:cubicBezTo>
                    <a:cubicBezTo>
                      <a:pt x="29241" y="20639"/>
                      <a:pt x="29344" y="20659"/>
                      <a:pt x="29425" y="20680"/>
                    </a:cubicBezTo>
                    <a:cubicBezTo>
                      <a:pt x="29446" y="20680"/>
                      <a:pt x="29466" y="20700"/>
                      <a:pt x="29507" y="20721"/>
                    </a:cubicBezTo>
                    <a:lnTo>
                      <a:pt x="29527" y="20721"/>
                    </a:lnTo>
                    <a:cubicBezTo>
                      <a:pt x="29568" y="20721"/>
                      <a:pt x="29609" y="20741"/>
                      <a:pt x="29650" y="20762"/>
                    </a:cubicBezTo>
                    <a:cubicBezTo>
                      <a:pt x="29793" y="20802"/>
                      <a:pt x="29916" y="20843"/>
                      <a:pt x="30038" y="20925"/>
                    </a:cubicBezTo>
                    <a:cubicBezTo>
                      <a:pt x="30508" y="20762"/>
                      <a:pt x="31019" y="20680"/>
                      <a:pt x="31530" y="20680"/>
                    </a:cubicBezTo>
                    <a:cubicBezTo>
                      <a:pt x="31563" y="20679"/>
                      <a:pt x="31597" y="20678"/>
                      <a:pt x="31631" y="20678"/>
                    </a:cubicBezTo>
                    <a:cubicBezTo>
                      <a:pt x="32197" y="20678"/>
                      <a:pt x="32813" y="20838"/>
                      <a:pt x="33083" y="21089"/>
                    </a:cubicBezTo>
                    <a:lnTo>
                      <a:pt x="33451" y="21150"/>
                    </a:lnTo>
                    <a:cubicBezTo>
                      <a:pt x="33676" y="21068"/>
                      <a:pt x="33900" y="21007"/>
                      <a:pt x="34146" y="20986"/>
                    </a:cubicBezTo>
                    <a:cubicBezTo>
                      <a:pt x="34329" y="20973"/>
                      <a:pt x="34516" y="20966"/>
                      <a:pt x="34703" y="20966"/>
                    </a:cubicBezTo>
                    <a:cubicBezTo>
                      <a:pt x="35076" y="20966"/>
                      <a:pt x="35453" y="20993"/>
                      <a:pt x="35821" y="21048"/>
                    </a:cubicBezTo>
                    <a:cubicBezTo>
                      <a:pt x="36209" y="20946"/>
                      <a:pt x="36577" y="20864"/>
                      <a:pt x="36965" y="20843"/>
                    </a:cubicBezTo>
                    <a:cubicBezTo>
                      <a:pt x="37252" y="20843"/>
                      <a:pt x="37517" y="20843"/>
                      <a:pt x="37783" y="20864"/>
                    </a:cubicBezTo>
                    <a:cubicBezTo>
                      <a:pt x="38174" y="20619"/>
                      <a:pt x="38956" y="20492"/>
                      <a:pt x="39764" y="20492"/>
                    </a:cubicBezTo>
                    <a:cubicBezTo>
                      <a:pt x="39969" y="20492"/>
                      <a:pt x="40176" y="20500"/>
                      <a:pt x="40378" y="20516"/>
                    </a:cubicBezTo>
                    <a:cubicBezTo>
                      <a:pt x="40480" y="20476"/>
                      <a:pt x="40562" y="20455"/>
                      <a:pt x="40664" y="20455"/>
                    </a:cubicBezTo>
                    <a:lnTo>
                      <a:pt x="40828" y="20435"/>
                    </a:lnTo>
                    <a:cubicBezTo>
                      <a:pt x="40909" y="20394"/>
                      <a:pt x="40971" y="20373"/>
                      <a:pt x="41011" y="20333"/>
                    </a:cubicBezTo>
                    <a:cubicBezTo>
                      <a:pt x="41134" y="20210"/>
                      <a:pt x="41277" y="20108"/>
                      <a:pt x="41400" y="20006"/>
                    </a:cubicBezTo>
                    <a:cubicBezTo>
                      <a:pt x="41481" y="19965"/>
                      <a:pt x="41604" y="19944"/>
                      <a:pt x="41686" y="19883"/>
                    </a:cubicBezTo>
                    <a:cubicBezTo>
                      <a:pt x="41947" y="19692"/>
                      <a:pt x="42045" y="19382"/>
                      <a:pt x="42358" y="19382"/>
                    </a:cubicBezTo>
                    <a:cubicBezTo>
                      <a:pt x="42412" y="19382"/>
                      <a:pt x="42474" y="19392"/>
                      <a:pt x="42544" y="19413"/>
                    </a:cubicBezTo>
                    <a:cubicBezTo>
                      <a:pt x="42576" y="19409"/>
                      <a:pt x="42607" y="19408"/>
                      <a:pt x="42639" y="19408"/>
                    </a:cubicBezTo>
                    <a:cubicBezTo>
                      <a:pt x="42791" y="19408"/>
                      <a:pt x="42943" y="19447"/>
                      <a:pt x="43096" y="19515"/>
                    </a:cubicBezTo>
                    <a:cubicBezTo>
                      <a:pt x="43177" y="19556"/>
                      <a:pt x="43239" y="19597"/>
                      <a:pt x="43300" y="19638"/>
                    </a:cubicBezTo>
                    <a:cubicBezTo>
                      <a:pt x="43514" y="19745"/>
                      <a:pt x="43759" y="19805"/>
                      <a:pt x="44008" y="19805"/>
                    </a:cubicBezTo>
                    <a:cubicBezTo>
                      <a:pt x="44045" y="19805"/>
                      <a:pt x="44081" y="19804"/>
                      <a:pt x="44117" y="19801"/>
                    </a:cubicBezTo>
                    <a:cubicBezTo>
                      <a:pt x="44363" y="19760"/>
                      <a:pt x="44567" y="19719"/>
                      <a:pt x="44812" y="19699"/>
                    </a:cubicBezTo>
                    <a:lnTo>
                      <a:pt x="44894" y="19699"/>
                    </a:lnTo>
                    <a:cubicBezTo>
                      <a:pt x="44950" y="19614"/>
                      <a:pt x="45036" y="19569"/>
                      <a:pt x="45131" y="19569"/>
                    </a:cubicBezTo>
                    <a:cubicBezTo>
                      <a:pt x="45173" y="19569"/>
                      <a:pt x="45217" y="19578"/>
                      <a:pt x="45262" y="19597"/>
                    </a:cubicBezTo>
                    <a:cubicBezTo>
                      <a:pt x="45431" y="19650"/>
                      <a:pt x="45574" y="19673"/>
                      <a:pt x="45701" y="19673"/>
                    </a:cubicBezTo>
                    <a:cubicBezTo>
                      <a:pt x="46156" y="19673"/>
                      <a:pt x="46401" y="19384"/>
                      <a:pt x="46896" y="19209"/>
                    </a:cubicBezTo>
                    <a:cubicBezTo>
                      <a:pt x="47019" y="19168"/>
                      <a:pt x="47121" y="19127"/>
                      <a:pt x="47244" y="19106"/>
                    </a:cubicBezTo>
                    <a:cubicBezTo>
                      <a:pt x="47346" y="19066"/>
                      <a:pt x="47469" y="19045"/>
                      <a:pt x="47591" y="19025"/>
                    </a:cubicBezTo>
                    <a:cubicBezTo>
                      <a:pt x="47762" y="18939"/>
                      <a:pt x="47943" y="18903"/>
                      <a:pt x="48134" y="18903"/>
                    </a:cubicBezTo>
                    <a:cubicBezTo>
                      <a:pt x="48217" y="18903"/>
                      <a:pt x="48302" y="18910"/>
                      <a:pt x="48388" y="18923"/>
                    </a:cubicBezTo>
                    <a:cubicBezTo>
                      <a:pt x="48501" y="18902"/>
                      <a:pt x="48613" y="18892"/>
                      <a:pt x="48725" y="18892"/>
                    </a:cubicBezTo>
                    <a:cubicBezTo>
                      <a:pt x="48838" y="18892"/>
                      <a:pt x="48950" y="18902"/>
                      <a:pt x="49062" y="18923"/>
                    </a:cubicBezTo>
                    <a:cubicBezTo>
                      <a:pt x="49859" y="19066"/>
                      <a:pt x="50309" y="19331"/>
                      <a:pt x="51024" y="19495"/>
                    </a:cubicBezTo>
                    <a:cubicBezTo>
                      <a:pt x="51663" y="19641"/>
                      <a:pt x="52093" y="19691"/>
                      <a:pt x="52451" y="19691"/>
                    </a:cubicBezTo>
                    <a:cubicBezTo>
                      <a:pt x="53091" y="19691"/>
                      <a:pt x="53501" y="19534"/>
                      <a:pt x="54457" y="19495"/>
                    </a:cubicBezTo>
                    <a:cubicBezTo>
                      <a:pt x="54502" y="19491"/>
                      <a:pt x="54555" y="19489"/>
                      <a:pt x="54616" y="19489"/>
                    </a:cubicBezTo>
                    <a:cubicBezTo>
                      <a:pt x="54884" y="19489"/>
                      <a:pt x="55290" y="19523"/>
                      <a:pt x="55724" y="19556"/>
                    </a:cubicBezTo>
                    <a:cubicBezTo>
                      <a:pt x="55847" y="19474"/>
                      <a:pt x="55990" y="19433"/>
                      <a:pt x="56133" y="19413"/>
                    </a:cubicBezTo>
                    <a:cubicBezTo>
                      <a:pt x="56337" y="19393"/>
                      <a:pt x="56521" y="19393"/>
                      <a:pt x="56705" y="19372"/>
                    </a:cubicBezTo>
                    <a:cubicBezTo>
                      <a:pt x="57154" y="19086"/>
                      <a:pt x="58074" y="19004"/>
                      <a:pt x="58932" y="18759"/>
                    </a:cubicBezTo>
                    <a:cubicBezTo>
                      <a:pt x="59075" y="18596"/>
                      <a:pt x="59279" y="18514"/>
                      <a:pt x="59484" y="18493"/>
                    </a:cubicBezTo>
                    <a:cubicBezTo>
                      <a:pt x="59668" y="18473"/>
                      <a:pt x="59831" y="18453"/>
                      <a:pt x="59995" y="18432"/>
                    </a:cubicBezTo>
                    <a:cubicBezTo>
                      <a:pt x="60322" y="18330"/>
                      <a:pt x="60649" y="18228"/>
                      <a:pt x="61016" y="18146"/>
                    </a:cubicBezTo>
                    <a:lnTo>
                      <a:pt x="610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38100" dir="318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402764" y="-3065690"/>
                <a:ext cx="1525925" cy="511775"/>
              </a:xfrm>
              <a:custGeom>
                <a:avLst/>
                <a:gdLst/>
                <a:ahLst/>
                <a:cxnLst/>
                <a:rect l="l" t="t" r="r" b="b"/>
                <a:pathLst>
                  <a:path w="61037" h="20471" extrusionOk="0">
                    <a:moveTo>
                      <a:pt x="0" y="1"/>
                    </a:moveTo>
                    <a:lnTo>
                      <a:pt x="0" y="18248"/>
                    </a:lnTo>
                    <a:cubicBezTo>
                      <a:pt x="40" y="18215"/>
                      <a:pt x="84" y="18199"/>
                      <a:pt x="145" y="18199"/>
                    </a:cubicBezTo>
                    <a:cubicBezTo>
                      <a:pt x="271" y="18199"/>
                      <a:pt x="466" y="18267"/>
                      <a:pt x="838" y="18391"/>
                    </a:cubicBezTo>
                    <a:cubicBezTo>
                      <a:pt x="879" y="18412"/>
                      <a:pt x="920" y="18412"/>
                      <a:pt x="961" y="18432"/>
                    </a:cubicBezTo>
                    <a:lnTo>
                      <a:pt x="1185" y="18432"/>
                    </a:lnTo>
                    <a:cubicBezTo>
                      <a:pt x="1206" y="18330"/>
                      <a:pt x="1349" y="18310"/>
                      <a:pt x="1512" y="18310"/>
                    </a:cubicBezTo>
                    <a:cubicBezTo>
                      <a:pt x="1512" y="18330"/>
                      <a:pt x="1492" y="18350"/>
                      <a:pt x="1472" y="18371"/>
                    </a:cubicBezTo>
                    <a:cubicBezTo>
                      <a:pt x="1410" y="18412"/>
                      <a:pt x="1349" y="18453"/>
                      <a:pt x="1492" y="18514"/>
                    </a:cubicBezTo>
                    <a:cubicBezTo>
                      <a:pt x="1558" y="18553"/>
                      <a:pt x="1632" y="18576"/>
                      <a:pt x="1710" y="18576"/>
                    </a:cubicBezTo>
                    <a:cubicBezTo>
                      <a:pt x="1752" y="18576"/>
                      <a:pt x="1796" y="18569"/>
                      <a:pt x="1839" y="18555"/>
                    </a:cubicBezTo>
                    <a:cubicBezTo>
                      <a:pt x="2105" y="18493"/>
                      <a:pt x="2371" y="18473"/>
                      <a:pt x="2636" y="18473"/>
                    </a:cubicBezTo>
                    <a:cubicBezTo>
                      <a:pt x="2685" y="18342"/>
                      <a:pt x="2917" y="18329"/>
                      <a:pt x="3186" y="18329"/>
                    </a:cubicBezTo>
                    <a:cubicBezTo>
                      <a:pt x="3253" y="18329"/>
                      <a:pt x="3323" y="18330"/>
                      <a:pt x="3392" y="18330"/>
                    </a:cubicBezTo>
                    <a:cubicBezTo>
                      <a:pt x="3426" y="18335"/>
                      <a:pt x="3460" y="18337"/>
                      <a:pt x="3493" y="18337"/>
                    </a:cubicBezTo>
                    <a:cubicBezTo>
                      <a:pt x="3601" y="18337"/>
                      <a:pt x="3703" y="18311"/>
                      <a:pt x="3781" y="18248"/>
                    </a:cubicBezTo>
                    <a:cubicBezTo>
                      <a:pt x="3873" y="18202"/>
                      <a:pt x="3976" y="18179"/>
                      <a:pt x="4082" y="18179"/>
                    </a:cubicBezTo>
                    <a:cubicBezTo>
                      <a:pt x="4118" y="18179"/>
                      <a:pt x="4153" y="18182"/>
                      <a:pt x="4189" y="18187"/>
                    </a:cubicBezTo>
                    <a:cubicBezTo>
                      <a:pt x="4496" y="18187"/>
                      <a:pt x="4802" y="18207"/>
                      <a:pt x="5088" y="18228"/>
                    </a:cubicBezTo>
                    <a:cubicBezTo>
                      <a:pt x="5150" y="18235"/>
                      <a:pt x="5168" y="18235"/>
                      <a:pt x="5169" y="18235"/>
                    </a:cubicBezTo>
                    <a:lnTo>
                      <a:pt x="5169" y="18235"/>
                    </a:lnTo>
                    <a:cubicBezTo>
                      <a:pt x="5172" y="18235"/>
                      <a:pt x="5109" y="18235"/>
                      <a:pt x="5191" y="18289"/>
                    </a:cubicBezTo>
                    <a:cubicBezTo>
                      <a:pt x="5231" y="18310"/>
                      <a:pt x="5211" y="18371"/>
                      <a:pt x="5170" y="18391"/>
                    </a:cubicBezTo>
                    <a:lnTo>
                      <a:pt x="5088" y="18391"/>
                    </a:lnTo>
                    <a:cubicBezTo>
                      <a:pt x="5660" y="18391"/>
                      <a:pt x="6233" y="18473"/>
                      <a:pt x="6927" y="18493"/>
                    </a:cubicBezTo>
                    <a:lnTo>
                      <a:pt x="7622" y="18493"/>
                    </a:lnTo>
                    <a:lnTo>
                      <a:pt x="7908" y="18473"/>
                    </a:lnTo>
                    <a:cubicBezTo>
                      <a:pt x="8051" y="18412"/>
                      <a:pt x="8174" y="18371"/>
                      <a:pt x="8317" y="18350"/>
                    </a:cubicBezTo>
                    <a:cubicBezTo>
                      <a:pt x="8399" y="18350"/>
                      <a:pt x="8501" y="18350"/>
                      <a:pt x="8583" y="18371"/>
                    </a:cubicBezTo>
                    <a:cubicBezTo>
                      <a:pt x="8583" y="18371"/>
                      <a:pt x="8623" y="18412"/>
                      <a:pt x="8623" y="18432"/>
                    </a:cubicBezTo>
                    <a:cubicBezTo>
                      <a:pt x="8623" y="18432"/>
                      <a:pt x="8623" y="18432"/>
                      <a:pt x="8623" y="18453"/>
                    </a:cubicBezTo>
                    <a:cubicBezTo>
                      <a:pt x="8991" y="18453"/>
                      <a:pt x="9359" y="18432"/>
                      <a:pt x="9706" y="18432"/>
                    </a:cubicBezTo>
                    <a:cubicBezTo>
                      <a:pt x="10401" y="18391"/>
                      <a:pt x="11096" y="18371"/>
                      <a:pt x="11770" y="18350"/>
                    </a:cubicBezTo>
                    <a:cubicBezTo>
                      <a:pt x="12220" y="18350"/>
                      <a:pt x="12506" y="18473"/>
                      <a:pt x="12629" y="18616"/>
                    </a:cubicBezTo>
                    <a:cubicBezTo>
                      <a:pt x="12792" y="18596"/>
                      <a:pt x="12955" y="18555"/>
                      <a:pt x="13139" y="18534"/>
                    </a:cubicBezTo>
                    <a:cubicBezTo>
                      <a:pt x="13139" y="18514"/>
                      <a:pt x="13119" y="18473"/>
                      <a:pt x="13139" y="18473"/>
                    </a:cubicBezTo>
                    <a:cubicBezTo>
                      <a:pt x="13221" y="18432"/>
                      <a:pt x="13323" y="18412"/>
                      <a:pt x="13425" y="18412"/>
                    </a:cubicBezTo>
                    <a:cubicBezTo>
                      <a:pt x="13998" y="18371"/>
                      <a:pt x="14468" y="18269"/>
                      <a:pt x="15060" y="18248"/>
                    </a:cubicBezTo>
                    <a:cubicBezTo>
                      <a:pt x="15203" y="18248"/>
                      <a:pt x="15489" y="18350"/>
                      <a:pt x="15510" y="18412"/>
                    </a:cubicBezTo>
                    <a:cubicBezTo>
                      <a:pt x="15530" y="18473"/>
                      <a:pt x="15530" y="18596"/>
                      <a:pt x="15571" y="18698"/>
                    </a:cubicBezTo>
                    <a:cubicBezTo>
                      <a:pt x="15591" y="18718"/>
                      <a:pt x="15612" y="18718"/>
                      <a:pt x="15632" y="18718"/>
                    </a:cubicBezTo>
                    <a:lnTo>
                      <a:pt x="16368" y="19025"/>
                    </a:lnTo>
                    <a:lnTo>
                      <a:pt x="16634" y="19025"/>
                    </a:lnTo>
                    <a:cubicBezTo>
                      <a:pt x="16963" y="18889"/>
                      <a:pt x="17315" y="18822"/>
                      <a:pt x="17667" y="18822"/>
                    </a:cubicBezTo>
                    <a:cubicBezTo>
                      <a:pt x="18057" y="18822"/>
                      <a:pt x="18445" y="18904"/>
                      <a:pt x="18800" y="19066"/>
                    </a:cubicBezTo>
                    <a:lnTo>
                      <a:pt x="19372" y="19147"/>
                    </a:lnTo>
                    <a:lnTo>
                      <a:pt x="19392" y="19147"/>
                    </a:lnTo>
                    <a:cubicBezTo>
                      <a:pt x="19612" y="19080"/>
                      <a:pt x="19846" y="19040"/>
                      <a:pt x="20083" y="19040"/>
                    </a:cubicBezTo>
                    <a:cubicBezTo>
                      <a:pt x="20132" y="19040"/>
                      <a:pt x="20181" y="19042"/>
                      <a:pt x="20230" y="19045"/>
                    </a:cubicBezTo>
                    <a:cubicBezTo>
                      <a:pt x="20312" y="19045"/>
                      <a:pt x="20393" y="19066"/>
                      <a:pt x="20475" y="19106"/>
                    </a:cubicBezTo>
                    <a:cubicBezTo>
                      <a:pt x="20496" y="19127"/>
                      <a:pt x="20516" y="19147"/>
                      <a:pt x="20516" y="19168"/>
                    </a:cubicBezTo>
                    <a:cubicBezTo>
                      <a:pt x="20496" y="19229"/>
                      <a:pt x="20475" y="19270"/>
                      <a:pt x="20434" y="19311"/>
                    </a:cubicBezTo>
                    <a:cubicBezTo>
                      <a:pt x="20393" y="19352"/>
                      <a:pt x="20332" y="19393"/>
                      <a:pt x="20353" y="19454"/>
                    </a:cubicBezTo>
                    <a:cubicBezTo>
                      <a:pt x="20393" y="19474"/>
                      <a:pt x="20434" y="19515"/>
                      <a:pt x="20455" y="19536"/>
                    </a:cubicBezTo>
                    <a:cubicBezTo>
                      <a:pt x="20516" y="19576"/>
                      <a:pt x="20598" y="19597"/>
                      <a:pt x="20659" y="19597"/>
                    </a:cubicBezTo>
                    <a:cubicBezTo>
                      <a:pt x="20731" y="19597"/>
                      <a:pt x="20797" y="19582"/>
                      <a:pt x="20866" y="19582"/>
                    </a:cubicBezTo>
                    <a:cubicBezTo>
                      <a:pt x="20935" y="19582"/>
                      <a:pt x="21006" y="19597"/>
                      <a:pt x="21088" y="19658"/>
                    </a:cubicBezTo>
                    <a:cubicBezTo>
                      <a:pt x="21170" y="19760"/>
                      <a:pt x="21293" y="19801"/>
                      <a:pt x="21415" y="19801"/>
                    </a:cubicBezTo>
                    <a:cubicBezTo>
                      <a:pt x="21660" y="19801"/>
                      <a:pt x="21885" y="19903"/>
                      <a:pt x="22069" y="20067"/>
                    </a:cubicBezTo>
                    <a:cubicBezTo>
                      <a:pt x="22355" y="20087"/>
                      <a:pt x="22641" y="20149"/>
                      <a:pt x="22886" y="20292"/>
                    </a:cubicBezTo>
                    <a:cubicBezTo>
                      <a:pt x="23193" y="20292"/>
                      <a:pt x="23499" y="20271"/>
                      <a:pt x="23806" y="20230"/>
                    </a:cubicBezTo>
                    <a:cubicBezTo>
                      <a:pt x="23888" y="20220"/>
                      <a:pt x="23969" y="20215"/>
                      <a:pt x="24051" y="20215"/>
                    </a:cubicBezTo>
                    <a:cubicBezTo>
                      <a:pt x="24133" y="20215"/>
                      <a:pt x="24215" y="20220"/>
                      <a:pt x="24296" y="20230"/>
                    </a:cubicBezTo>
                    <a:cubicBezTo>
                      <a:pt x="24399" y="20210"/>
                      <a:pt x="24480" y="20189"/>
                      <a:pt x="24582" y="20169"/>
                    </a:cubicBezTo>
                    <a:cubicBezTo>
                      <a:pt x="24663" y="20145"/>
                      <a:pt x="24747" y="20133"/>
                      <a:pt x="24830" y="20133"/>
                    </a:cubicBezTo>
                    <a:cubicBezTo>
                      <a:pt x="24958" y="20133"/>
                      <a:pt x="25084" y="20160"/>
                      <a:pt x="25195" y="20210"/>
                    </a:cubicBezTo>
                    <a:cubicBezTo>
                      <a:pt x="25298" y="20251"/>
                      <a:pt x="25359" y="20292"/>
                      <a:pt x="25441" y="20333"/>
                    </a:cubicBezTo>
                    <a:cubicBezTo>
                      <a:pt x="25625" y="20424"/>
                      <a:pt x="25820" y="20470"/>
                      <a:pt x="26027" y="20470"/>
                    </a:cubicBezTo>
                    <a:cubicBezTo>
                      <a:pt x="26096" y="20470"/>
                      <a:pt x="26166" y="20465"/>
                      <a:pt x="26238" y="20455"/>
                    </a:cubicBezTo>
                    <a:cubicBezTo>
                      <a:pt x="26442" y="20414"/>
                      <a:pt x="26646" y="20353"/>
                      <a:pt x="26871" y="20312"/>
                    </a:cubicBezTo>
                    <a:cubicBezTo>
                      <a:pt x="26953" y="20312"/>
                      <a:pt x="27035" y="20292"/>
                      <a:pt x="27116" y="20292"/>
                    </a:cubicBezTo>
                    <a:cubicBezTo>
                      <a:pt x="27382" y="20210"/>
                      <a:pt x="27627" y="20128"/>
                      <a:pt x="27893" y="20026"/>
                    </a:cubicBezTo>
                    <a:cubicBezTo>
                      <a:pt x="28138" y="19903"/>
                      <a:pt x="28342" y="19863"/>
                      <a:pt x="28588" y="19781"/>
                    </a:cubicBezTo>
                    <a:cubicBezTo>
                      <a:pt x="28690" y="19679"/>
                      <a:pt x="28833" y="19617"/>
                      <a:pt x="28976" y="19617"/>
                    </a:cubicBezTo>
                    <a:lnTo>
                      <a:pt x="29017" y="19617"/>
                    </a:lnTo>
                    <a:cubicBezTo>
                      <a:pt x="29068" y="19583"/>
                      <a:pt x="29130" y="19567"/>
                      <a:pt x="29193" y="19567"/>
                    </a:cubicBezTo>
                    <a:cubicBezTo>
                      <a:pt x="29282" y="19567"/>
                      <a:pt x="29374" y="19599"/>
                      <a:pt x="29446" y="19658"/>
                    </a:cubicBezTo>
                    <a:cubicBezTo>
                      <a:pt x="29507" y="19699"/>
                      <a:pt x="29589" y="19740"/>
                      <a:pt x="29671" y="19760"/>
                    </a:cubicBezTo>
                    <a:cubicBezTo>
                      <a:pt x="29814" y="19781"/>
                      <a:pt x="29936" y="19842"/>
                      <a:pt x="30059" y="19924"/>
                    </a:cubicBezTo>
                    <a:cubicBezTo>
                      <a:pt x="30529" y="19760"/>
                      <a:pt x="31040" y="19658"/>
                      <a:pt x="31550" y="19658"/>
                    </a:cubicBezTo>
                    <a:cubicBezTo>
                      <a:pt x="31581" y="19657"/>
                      <a:pt x="31611" y="19657"/>
                      <a:pt x="31642" y="19657"/>
                    </a:cubicBezTo>
                    <a:cubicBezTo>
                      <a:pt x="32211" y="19657"/>
                      <a:pt x="32833" y="19834"/>
                      <a:pt x="33124" y="20067"/>
                    </a:cubicBezTo>
                    <a:lnTo>
                      <a:pt x="33471" y="20128"/>
                    </a:lnTo>
                    <a:cubicBezTo>
                      <a:pt x="33696" y="20067"/>
                      <a:pt x="33921" y="20006"/>
                      <a:pt x="34166" y="19985"/>
                    </a:cubicBezTo>
                    <a:cubicBezTo>
                      <a:pt x="34373" y="19962"/>
                      <a:pt x="34583" y="19951"/>
                      <a:pt x="34794" y="19951"/>
                    </a:cubicBezTo>
                    <a:cubicBezTo>
                      <a:pt x="35147" y="19951"/>
                      <a:pt x="35504" y="19983"/>
                      <a:pt x="35862" y="20046"/>
                    </a:cubicBezTo>
                    <a:cubicBezTo>
                      <a:pt x="36230" y="19924"/>
                      <a:pt x="36598" y="19863"/>
                      <a:pt x="37006" y="19842"/>
                    </a:cubicBezTo>
                    <a:cubicBezTo>
                      <a:pt x="37084" y="19836"/>
                      <a:pt x="37162" y="19834"/>
                      <a:pt x="37240" y="19834"/>
                    </a:cubicBezTo>
                    <a:cubicBezTo>
                      <a:pt x="37428" y="19834"/>
                      <a:pt x="37615" y="19848"/>
                      <a:pt x="37803" y="19863"/>
                    </a:cubicBezTo>
                    <a:cubicBezTo>
                      <a:pt x="38196" y="19601"/>
                      <a:pt x="38980" y="19470"/>
                      <a:pt x="39791" y="19470"/>
                    </a:cubicBezTo>
                    <a:cubicBezTo>
                      <a:pt x="39994" y="19470"/>
                      <a:pt x="40198" y="19478"/>
                      <a:pt x="40398" y="19495"/>
                    </a:cubicBezTo>
                    <a:cubicBezTo>
                      <a:pt x="40501" y="19454"/>
                      <a:pt x="40582" y="19433"/>
                      <a:pt x="40684" y="19433"/>
                    </a:cubicBezTo>
                    <a:lnTo>
                      <a:pt x="40766" y="19433"/>
                    </a:lnTo>
                    <a:cubicBezTo>
                      <a:pt x="41011" y="19209"/>
                      <a:pt x="41298" y="19045"/>
                      <a:pt x="41624" y="18923"/>
                    </a:cubicBezTo>
                    <a:cubicBezTo>
                      <a:pt x="41727" y="18923"/>
                      <a:pt x="41849" y="18882"/>
                      <a:pt x="41951" y="18820"/>
                    </a:cubicBezTo>
                    <a:cubicBezTo>
                      <a:pt x="42013" y="18759"/>
                      <a:pt x="42054" y="18677"/>
                      <a:pt x="42115" y="18616"/>
                    </a:cubicBezTo>
                    <a:cubicBezTo>
                      <a:pt x="42217" y="18514"/>
                      <a:pt x="42381" y="18453"/>
                      <a:pt x="42524" y="18453"/>
                    </a:cubicBezTo>
                    <a:cubicBezTo>
                      <a:pt x="42524" y="18453"/>
                      <a:pt x="42503" y="18432"/>
                      <a:pt x="42503" y="18432"/>
                    </a:cubicBezTo>
                    <a:cubicBezTo>
                      <a:pt x="42568" y="18419"/>
                      <a:pt x="42635" y="18412"/>
                      <a:pt x="42701" y="18412"/>
                    </a:cubicBezTo>
                    <a:cubicBezTo>
                      <a:pt x="42846" y="18412"/>
                      <a:pt x="42990" y="18444"/>
                      <a:pt x="43116" y="18514"/>
                    </a:cubicBezTo>
                    <a:cubicBezTo>
                      <a:pt x="43198" y="18555"/>
                      <a:pt x="43259" y="18596"/>
                      <a:pt x="43320" y="18636"/>
                    </a:cubicBezTo>
                    <a:cubicBezTo>
                      <a:pt x="43535" y="18744"/>
                      <a:pt x="43780" y="18804"/>
                      <a:pt x="44029" y="18804"/>
                    </a:cubicBezTo>
                    <a:cubicBezTo>
                      <a:pt x="44065" y="18804"/>
                      <a:pt x="44102" y="18803"/>
                      <a:pt x="44138" y="18800"/>
                    </a:cubicBezTo>
                    <a:cubicBezTo>
                      <a:pt x="44322" y="18780"/>
                      <a:pt x="44506" y="18739"/>
                      <a:pt x="44710" y="18718"/>
                    </a:cubicBezTo>
                    <a:cubicBezTo>
                      <a:pt x="44771" y="18677"/>
                      <a:pt x="44833" y="18657"/>
                      <a:pt x="44914" y="18657"/>
                    </a:cubicBezTo>
                    <a:cubicBezTo>
                      <a:pt x="45262" y="18657"/>
                      <a:pt x="45589" y="18657"/>
                      <a:pt x="45936" y="18677"/>
                    </a:cubicBezTo>
                    <a:cubicBezTo>
                      <a:pt x="46005" y="18682"/>
                      <a:pt x="46064" y="18685"/>
                      <a:pt x="46116" y="18685"/>
                    </a:cubicBezTo>
                    <a:cubicBezTo>
                      <a:pt x="46312" y="18685"/>
                      <a:pt x="46417" y="18637"/>
                      <a:pt x="46610" y="18412"/>
                    </a:cubicBezTo>
                    <a:cubicBezTo>
                      <a:pt x="46861" y="18161"/>
                      <a:pt x="47203" y="18001"/>
                      <a:pt x="47567" y="18001"/>
                    </a:cubicBezTo>
                    <a:cubicBezTo>
                      <a:pt x="47588" y="18001"/>
                      <a:pt x="47610" y="18002"/>
                      <a:pt x="47632" y="18003"/>
                    </a:cubicBezTo>
                    <a:cubicBezTo>
                      <a:pt x="47815" y="17924"/>
                      <a:pt x="48007" y="17888"/>
                      <a:pt x="48202" y="17888"/>
                    </a:cubicBezTo>
                    <a:cubicBezTo>
                      <a:pt x="48311" y="17888"/>
                      <a:pt x="48421" y="17899"/>
                      <a:pt x="48531" y="17921"/>
                    </a:cubicBezTo>
                    <a:cubicBezTo>
                      <a:pt x="48607" y="17913"/>
                      <a:pt x="48684" y="17908"/>
                      <a:pt x="48761" y="17908"/>
                    </a:cubicBezTo>
                    <a:cubicBezTo>
                      <a:pt x="48871" y="17908"/>
                      <a:pt x="48984" y="17918"/>
                      <a:pt x="49103" y="17942"/>
                    </a:cubicBezTo>
                    <a:cubicBezTo>
                      <a:pt x="49880" y="18064"/>
                      <a:pt x="50329" y="18330"/>
                      <a:pt x="51065" y="18493"/>
                    </a:cubicBezTo>
                    <a:cubicBezTo>
                      <a:pt x="51696" y="18640"/>
                      <a:pt x="52124" y="18689"/>
                      <a:pt x="52482" y="18689"/>
                    </a:cubicBezTo>
                    <a:cubicBezTo>
                      <a:pt x="53121" y="18689"/>
                      <a:pt x="53535" y="18533"/>
                      <a:pt x="54477" y="18493"/>
                    </a:cubicBezTo>
                    <a:cubicBezTo>
                      <a:pt x="54526" y="18490"/>
                      <a:pt x="54582" y="18488"/>
                      <a:pt x="54643" y="18488"/>
                    </a:cubicBezTo>
                    <a:cubicBezTo>
                      <a:pt x="54918" y="18488"/>
                      <a:pt x="55311" y="18521"/>
                      <a:pt x="55744" y="18555"/>
                    </a:cubicBezTo>
                    <a:cubicBezTo>
                      <a:pt x="55867" y="18473"/>
                      <a:pt x="56010" y="18432"/>
                      <a:pt x="56174" y="18412"/>
                    </a:cubicBezTo>
                    <a:cubicBezTo>
                      <a:pt x="56357" y="18391"/>
                      <a:pt x="56541" y="18391"/>
                      <a:pt x="56746" y="18371"/>
                    </a:cubicBezTo>
                    <a:cubicBezTo>
                      <a:pt x="57195" y="18085"/>
                      <a:pt x="58094" y="18003"/>
                      <a:pt x="58973" y="17778"/>
                    </a:cubicBezTo>
                    <a:cubicBezTo>
                      <a:pt x="59096" y="17615"/>
                      <a:pt x="59300" y="17513"/>
                      <a:pt x="59525" y="17492"/>
                    </a:cubicBezTo>
                    <a:cubicBezTo>
                      <a:pt x="59688" y="17472"/>
                      <a:pt x="59852" y="17451"/>
                      <a:pt x="60015" y="17431"/>
                    </a:cubicBezTo>
                    <a:cubicBezTo>
                      <a:pt x="60342" y="17329"/>
                      <a:pt x="60689" y="17227"/>
                      <a:pt x="61037" y="17145"/>
                    </a:cubicBezTo>
                    <a:lnTo>
                      <a:pt x="61037" y="1"/>
                    </a:lnTo>
                    <a:close/>
                  </a:path>
                </a:pathLst>
              </a:custGeom>
              <a:solidFill>
                <a:srgbClr val="F3F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402764" y="-3065690"/>
                <a:ext cx="15249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60996" h="19715" extrusionOk="0">
                    <a:moveTo>
                      <a:pt x="0" y="1"/>
                    </a:moveTo>
                    <a:lnTo>
                      <a:pt x="0" y="17472"/>
                    </a:lnTo>
                    <a:cubicBezTo>
                      <a:pt x="40" y="17438"/>
                      <a:pt x="84" y="17423"/>
                      <a:pt x="145" y="17423"/>
                    </a:cubicBezTo>
                    <a:cubicBezTo>
                      <a:pt x="271" y="17423"/>
                      <a:pt x="466" y="17491"/>
                      <a:pt x="838" y="17615"/>
                    </a:cubicBezTo>
                    <a:cubicBezTo>
                      <a:pt x="879" y="17635"/>
                      <a:pt x="920" y="17656"/>
                      <a:pt x="961" y="17656"/>
                    </a:cubicBezTo>
                    <a:lnTo>
                      <a:pt x="1185" y="17656"/>
                    </a:lnTo>
                    <a:cubicBezTo>
                      <a:pt x="1206" y="17574"/>
                      <a:pt x="1349" y="17553"/>
                      <a:pt x="1512" y="17533"/>
                    </a:cubicBezTo>
                    <a:lnTo>
                      <a:pt x="1512" y="17533"/>
                    </a:lnTo>
                    <a:cubicBezTo>
                      <a:pt x="1512" y="17553"/>
                      <a:pt x="1492" y="17574"/>
                      <a:pt x="1472" y="17594"/>
                    </a:cubicBezTo>
                    <a:cubicBezTo>
                      <a:pt x="1410" y="17635"/>
                      <a:pt x="1349" y="17676"/>
                      <a:pt x="1492" y="17737"/>
                    </a:cubicBezTo>
                    <a:cubicBezTo>
                      <a:pt x="1569" y="17783"/>
                      <a:pt x="1657" y="17806"/>
                      <a:pt x="1748" y="17806"/>
                    </a:cubicBezTo>
                    <a:cubicBezTo>
                      <a:pt x="1778" y="17806"/>
                      <a:pt x="1809" y="17804"/>
                      <a:pt x="1839" y="17799"/>
                    </a:cubicBezTo>
                    <a:cubicBezTo>
                      <a:pt x="2105" y="17737"/>
                      <a:pt x="2371" y="17717"/>
                      <a:pt x="2636" y="17717"/>
                    </a:cubicBezTo>
                    <a:cubicBezTo>
                      <a:pt x="2678" y="17591"/>
                      <a:pt x="2854" y="17561"/>
                      <a:pt x="3072" y="17561"/>
                    </a:cubicBezTo>
                    <a:cubicBezTo>
                      <a:pt x="3173" y="17561"/>
                      <a:pt x="3282" y="17567"/>
                      <a:pt x="3392" y="17574"/>
                    </a:cubicBezTo>
                    <a:cubicBezTo>
                      <a:pt x="3418" y="17578"/>
                      <a:pt x="3443" y="17579"/>
                      <a:pt x="3468" y="17579"/>
                    </a:cubicBezTo>
                    <a:cubicBezTo>
                      <a:pt x="3585" y="17579"/>
                      <a:pt x="3696" y="17543"/>
                      <a:pt x="3781" y="17492"/>
                    </a:cubicBezTo>
                    <a:cubicBezTo>
                      <a:pt x="3874" y="17430"/>
                      <a:pt x="3980" y="17403"/>
                      <a:pt x="4088" y="17403"/>
                    </a:cubicBezTo>
                    <a:cubicBezTo>
                      <a:pt x="4122" y="17403"/>
                      <a:pt x="4155" y="17406"/>
                      <a:pt x="4189" y="17410"/>
                    </a:cubicBezTo>
                    <a:cubicBezTo>
                      <a:pt x="4496" y="17431"/>
                      <a:pt x="4802" y="17451"/>
                      <a:pt x="5088" y="17472"/>
                    </a:cubicBezTo>
                    <a:cubicBezTo>
                      <a:pt x="5150" y="17472"/>
                      <a:pt x="5168" y="17469"/>
                      <a:pt x="5169" y="17469"/>
                    </a:cubicBezTo>
                    <a:lnTo>
                      <a:pt x="5169" y="17469"/>
                    </a:lnTo>
                    <a:cubicBezTo>
                      <a:pt x="5172" y="17469"/>
                      <a:pt x="5109" y="17479"/>
                      <a:pt x="5191" y="17533"/>
                    </a:cubicBezTo>
                    <a:cubicBezTo>
                      <a:pt x="5231" y="17553"/>
                      <a:pt x="5211" y="17615"/>
                      <a:pt x="5170" y="17615"/>
                    </a:cubicBezTo>
                    <a:lnTo>
                      <a:pt x="5088" y="17615"/>
                    </a:lnTo>
                    <a:cubicBezTo>
                      <a:pt x="5660" y="17615"/>
                      <a:pt x="6233" y="17697"/>
                      <a:pt x="6927" y="17717"/>
                    </a:cubicBezTo>
                    <a:lnTo>
                      <a:pt x="7622" y="17717"/>
                    </a:lnTo>
                    <a:lnTo>
                      <a:pt x="7908" y="17697"/>
                    </a:lnTo>
                    <a:cubicBezTo>
                      <a:pt x="8051" y="17656"/>
                      <a:pt x="8174" y="17615"/>
                      <a:pt x="8317" y="17594"/>
                    </a:cubicBezTo>
                    <a:cubicBezTo>
                      <a:pt x="8344" y="17588"/>
                      <a:pt x="8374" y="17585"/>
                      <a:pt x="8404" y="17585"/>
                    </a:cubicBezTo>
                    <a:cubicBezTo>
                      <a:pt x="8465" y="17585"/>
                      <a:pt x="8528" y="17594"/>
                      <a:pt x="8583" y="17594"/>
                    </a:cubicBezTo>
                    <a:cubicBezTo>
                      <a:pt x="8583" y="17594"/>
                      <a:pt x="8623" y="17635"/>
                      <a:pt x="8623" y="17656"/>
                    </a:cubicBezTo>
                    <a:cubicBezTo>
                      <a:pt x="8623" y="17656"/>
                      <a:pt x="8623" y="17676"/>
                      <a:pt x="8623" y="17676"/>
                    </a:cubicBezTo>
                    <a:cubicBezTo>
                      <a:pt x="8991" y="17676"/>
                      <a:pt x="9359" y="17656"/>
                      <a:pt x="9706" y="17656"/>
                    </a:cubicBezTo>
                    <a:cubicBezTo>
                      <a:pt x="10401" y="17635"/>
                      <a:pt x="11096" y="17594"/>
                      <a:pt x="11770" y="17594"/>
                    </a:cubicBezTo>
                    <a:cubicBezTo>
                      <a:pt x="12220" y="17594"/>
                      <a:pt x="12506" y="17697"/>
                      <a:pt x="12629" y="17860"/>
                    </a:cubicBezTo>
                    <a:cubicBezTo>
                      <a:pt x="12792" y="17819"/>
                      <a:pt x="12955" y="17799"/>
                      <a:pt x="13139" y="17758"/>
                    </a:cubicBezTo>
                    <a:cubicBezTo>
                      <a:pt x="13139" y="17737"/>
                      <a:pt x="13119" y="17717"/>
                      <a:pt x="13139" y="17697"/>
                    </a:cubicBezTo>
                    <a:cubicBezTo>
                      <a:pt x="13221" y="17676"/>
                      <a:pt x="13323" y="17656"/>
                      <a:pt x="13425" y="17635"/>
                    </a:cubicBezTo>
                    <a:cubicBezTo>
                      <a:pt x="13998" y="17615"/>
                      <a:pt x="14468" y="17513"/>
                      <a:pt x="15060" y="17492"/>
                    </a:cubicBezTo>
                    <a:cubicBezTo>
                      <a:pt x="15203" y="17492"/>
                      <a:pt x="15489" y="17574"/>
                      <a:pt x="15510" y="17635"/>
                    </a:cubicBezTo>
                    <a:cubicBezTo>
                      <a:pt x="15530" y="17717"/>
                      <a:pt x="15530" y="17840"/>
                      <a:pt x="15571" y="17942"/>
                    </a:cubicBezTo>
                    <a:cubicBezTo>
                      <a:pt x="15591" y="17942"/>
                      <a:pt x="15612" y="17942"/>
                      <a:pt x="15632" y="17962"/>
                    </a:cubicBezTo>
                    <a:lnTo>
                      <a:pt x="16368" y="18248"/>
                    </a:lnTo>
                    <a:lnTo>
                      <a:pt x="16634" y="18248"/>
                    </a:lnTo>
                    <a:cubicBezTo>
                      <a:pt x="16963" y="18113"/>
                      <a:pt x="17315" y="18046"/>
                      <a:pt x="17667" y="18046"/>
                    </a:cubicBezTo>
                    <a:cubicBezTo>
                      <a:pt x="18057" y="18046"/>
                      <a:pt x="18445" y="18128"/>
                      <a:pt x="18800" y="18289"/>
                    </a:cubicBezTo>
                    <a:lnTo>
                      <a:pt x="19372" y="18391"/>
                    </a:lnTo>
                    <a:lnTo>
                      <a:pt x="19392" y="18391"/>
                    </a:lnTo>
                    <a:cubicBezTo>
                      <a:pt x="19658" y="18310"/>
                      <a:pt x="19944" y="18269"/>
                      <a:pt x="20230" y="18269"/>
                    </a:cubicBezTo>
                    <a:cubicBezTo>
                      <a:pt x="20312" y="18289"/>
                      <a:pt x="20393" y="18310"/>
                      <a:pt x="20475" y="18350"/>
                    </a:cubicBezTo>
                    <a:cubicBezTo>
                      <a:pt x="20496" y="18350"/>
                      <a:pt x="20516" y="18391"/>
                      <a:pt x="20516" y="18391"/>
                    </a:cubicBezTo>
                    <a:cubicBezTo>
                      <a:pt x="20496" y="18453"/>
                      <a:pt x="20475" y="18514"/>
                      <a:pt x="20434" y="18555"/>
                    </a:cubicBezTo>
                    <a:cubicBezTo>
                      <a:pt x="20393" y="18596"/>
                      <a:pt x="20332" y="18636"/>
                      <a:pt x="20353" y="18677"/>
                    </a:cubicBezTo>
                    <a:cubicBezTo>
                      <a:pt x="20393" y="18718"/>
                      <a:pt x="20434" y="18739"/>
                      <a:pt x="20455" y="18780"/>
                    </a:cubicBezTo>
                    <a:cubicBezTo>
                      <a:pt x="20516" y="18820"/>
                      <a:pt x="20598" y="18820"/>
                      <a:pt x="20659" y="18841"/>
                    </a:cubicBezTo>
                    <a:cubicBezTo>
                      <a:pt x="20735" y="18841"/>
                      <a:pt x="20806" y="18818"/>
                      <a:pt x="20880" y="18818"/>
                    </a:cubicBezTo>
                    <a:cubicBezTo>
                      <a:pt x="20945" y="18818"/>
                      <a:pt x="21012" y="18835"/>
                      <a:pt x="21088" y="18902"/>
                    </a:cubicBezTo>
                    <a:cubicBezTo>
                      <a:pt x="21170" y="18984"/>
                      <a:pt x="21293" y="19045"/>
                      <a:pt x="21415" y="19045"/>
                    </a:cubicBezTo>
                    <a:cubicBezTo>
                      <a:pt x="21599" y="19045"/>
                      <a:pt x="21763" y="19106"/>
                      <a:pt x="21926" y="19209"/>
                    </a:cubicBezTo>
                    <a:lnTo>
                      <a:pt x="21967" y="19209"/>
                    </a:lnTo>
                    <a:cubicBezTo>
                      <a:pt x="21983" y="19208"/>
                      <a:pt x="21999" y="19207"/>
                      <a:pt x="22015" y="19207"/>
                    </a:cubicBezTo>
                    <a:cubicBezTo>
                      <a:pt x="22402" y="19207"/>
                      <a:pt x="22719" y="19437"/>
                      <a:pt x="23111" y="19515"/>
                    </a:cubicBezTo>
                    <a:lnTo>
                      <a:pt x="24194" y="19515"/>
                    </a:lnTo>
                    <a:cubicBezTo>
                      <a:pt x="24215" y="19495"/>
                      <a:pt x="24255" y="19495"/>
                      <a:pt x="24276" y="19495"/>
                    </a:cubicBezTo>
                    <a:cubicBezTo>
                      <a:pt x="24378" y="19474"/>
                      <a:pt x="24460" y="19433"/>
                      <a:pt x="24562" y="19413"/>
                    </a:cubicBezTo>
                    <a:cubicBezTo>
                      <a:pt x="24646" y="19390"/>
                      <a:pt x="24731" y="19378"/>
                      <a:pt x="24813" y="19378"/>
                    </a:cubicBezTo>
                    <a:cubicBezTo>
                      <a:pt x="24950" y="19378"/>
                      <a:pt x="25081" y="19410"/>
                      <a:pt x="25195" y="19474"/>
                    </a:cubicBezTo>
                    <a:cubicBezTo>
                      <a:pt x="25277" y="19515"/>
                      <a:pt x="25339" y="19556"/>
                      <a:pt x="25420" y="19576"/>
                    </a:cubicBezTo>
                    <a:cubicBezTo>
                      <a:pt x="25619" y="19668"/>
                      <a:pt x="25819" y="19714"/>
                      <a:pt x="26018" y="19714"/>
                    </a:cubicBezTo>
                    <a:cubicBezTo>
                      <a:pt x="26084" y="19714"/>
                      <a:pt x="26151" y="19709"/>
                      <a:pt x="26217" y="19699"/>
                    </a:cubicBezTo>
                    <a:cubicBezTo>
                      <a:pt x="26360" y="19679"/>
                      <a:pt x="26503" y="19658"/>
                      <a:pt x="26626" y="19617"/>
                    </a:cubicBezTo>
                    <a:cubicBezTo>
                      <a:pt x="26769" y="19556"/>
                      <a:pt x="26932" y="19515"/>
                      <a:pt x="27075" y="19495"/>
                    </a:cubicBezTo>
                    <a:cubicBezTo>
                      <a:pt x="27361" y="19433"/>
                      <a:pt x="27668" y="19495"/>
                      <a:pt x="27954" y="19413"/>
                    </a:cubicBezTo>
                    <a:cubicBezTo>
                      <a:pt x="28158" y="19331"/>
                      <a:pt x="28363" y="19229"/>
                      <a:pt x="28547" y="19086"/>
                    </a:cubicBezTo>
                    <a:cubicBezTo>
                      <a:pt x="28588" y="18963"/>
                      <a:pt x="28792" y="18861"/>
                      <a:pt x="29139" y="18861"/>
                    </a:cubicBezTo>
                    <a:cubicBezTo>
                      <a:pt x="29241" y="18861"/>
                      <a:pt x="29323" y="18882"/>
                      <a:pt x="29425" y="18902"/>
                    </a:cubicBezTo>
                    <a:cubicBezTo>
                      <a:pt x="29507" y="18943"/>
                      <a:pt x="29568" y="19004"/>
                      <a:pt x="29650" y="19004"/>
                    </a:cubicBezTo>
                    <a:cubicBezTo>
                      <a:pt x="29793" y="19045"/>
                      <a:pt x="29936" y="19086"/>
                      <a:pt x="30038" y="19168"/>
                    </a:cubicBezTo>
                    <a:cubicBezTo>
                      <a:pt x="30529" y="19004"/>
                      <a:pt x="31019" y="18923"/>
                      <a:pt x="31530" y="18923"/>
                    </a:cubicBezTo>
                    <a:cubicBezTo>
                      <a:pt x="31565" y="18921"/>
                      <a:pt x="31599" y="18921"/>
                      <a:pt x="31634" y="18921"/>
                    </a:cubicBezTo>
                    <a:cubicBezTo>
                      <a:pt x="32218" y="18921"/>
                      <a:pt x="32833" y="19081"/>
                      <a:pt x="33103" y="19331"/>
                    </a:cubicBezTo>
                    <a:lnTo>
                      <a:pt x="33451" y="19393"/>
                    </a:lnTo>
                    <a:cubicBezTo>
                      <a:pt x="33676" y="19311"/>
                      <a:pt x="33921" y="19270"/>
                      <a:pt x="34146" y="19249"/>
                    </a:cubicBezTo>
                    <a:cubicBezTo>
                      <a:pt x="34371" y="19225"/>
                      <a:pt x="34597" y="19214"/>
                      <a:pt x="34821" y="19214"/>
                    </a:cubicBezTo>
                    <a:cubicBezTo>
                      <a:pt x="35166" y="19214"/>
                      <a:pt x="35508" y="19241"/>
                      <a:pt x="35842" y="19290"/>
                    </a:cubicBezTo>
                    <a:cubicBezTo>
                      <a:pt x="36209" y="19188"/>
                      <a:pt x="36598" y="19106"/>
                      <a:pt x="36986" y="19086"/>
                    </a:cubicBezTo>
                    <a:cubicBezTo>
                      <a:pt x="37252" y="19086"/>
                      <a:pt x="37517" y="19086"/>
                      <a:pt x="37803" y="19127"/>
                    </a:cubicBezTo>
                    <a:cubicBezTo>
                      <a:pt x="38183" y="18861"/>
                      <a:pt x="38968" y="18736"/>
                      <a:pt x="39782" y="18736"/>
                    </a:cubicBezTo>
                    <a:cubicBezTo>
                      <a:pt x="39844" y="18736"/>
                      <a:pt x="39907" y="18737"/>
                      <a:pt x="39969" y="18739"/>
                    </a:cubicBezTo>
                    <a:cubicBezTo>
                      <a:pt x="40010" y="18698"/>
                      <a:pt x="40051" y="18657"/>
                      <a:pt x="40112" y="18636"/>
                    </a:cubicBezTo>
                    <a:cubicBezTo>
                      <a:pt x="40603" y="18473"/>
                      <a:pt x="41277" y="18432"/>
                      <a:pt x="41645" y="18044"/>
                    </a:cubicBezTo>
                    <a:cubicBezTo>
                      <a:pt x="41880" y="17809"/>
                      <a:pt x="42060" y="17629"/>
                      <a:pt x="42332" y="17629"/>
                    </a:cubicBezTo>
                    <a:cubicBezTo>
                      <a:pt x="42391" y="17629"/>
                      <a:pt x="42454" y="17637"/>
                      <a:pt x="42524" y="17656"/>
                    </a:cubicBezTo>
                    <a:cubicBezTo>
                      <a:pt x="42559" y="17652"/>
                      <a:pt x="42593" y="17650"/>
                      <a:pt x="42627" y="17650"/>
                    </a:cubicBezTo>
                    <a:cubicBezTo>
                      <a:pt x="42791" y="17650"/>
                      <a:pt x="42943" y="17690"/>
                      <a:pt x="43096" y="17758"/>
                    </a:cubicBezTo>
                    <a:cubicBezTo>
                      <a:pt x="43177" y="17799"/>
                      <a:pt x="43218" y="17840"/>
                      <a:pt x="43300" y="17880"/>
                    </a:cubicBezTo>
                    <a:cubicBezTo>
                      <a:pt x="43514" y="17987"/>
                      <a:pt x="43759" y="18048"/>
                      <a:pt x="44008" y="18048"/>
                    </a:cubicBezTo>
                    <a:cubicBezTo>
                      <a:pt x="44045" y="18048"/>
                      <a:pt x="44081" y="18046"/>
                      <a:pt x="44117" y="18044"/>
                    </a:cubicBezTo>
                    <a:cubicBezTo>
                      <a:pt x="44301" y="18023"/>
                      <a:pt x="44465" y="17983"/>
                      <a:pt x="44649" y="17962"/>
                    </a:cubicBezTo>
                    <a:cubicBezTo>
                      <a:pt x="44710" y="17880"/>
                      <a:pt x="44833" y="17819"/>
                      <a:pt x="44955" y="17819"/>
                    </a:cubicBezTo>
                    <a:cubicBezTo>
                      <a:pt x="45211" y="17836"/>
                      <a:pt x="45510" y="17981"/>
                      <a:pt x="45780" y="17981"/>
                    </a:cubicBezTo>
                    <a:cubicBezTo>
                      <a:pt x="45833" y="17981"/>
                      <a:pt x="45885" y="17976"/>
                      <a:pt x="45936" y="17962"/>
                    </a:cubicBezTo>
                    <a:cubicBezTo>
                      <a:pt x="46202" y="17880"/>
                      <a:pt x="46447" y="17758"/>
                      <a:pt x="46692" y="17615"/>
                    </a:cubicBezTo>
                    <a:cubicBezTo>
                      <a:pt x="46733" y="17513"/>
                      <a:pt x="46896" y="17431"/>
                      <a:pt x="47142" y="17390"/>
                    </a:cubicBezTo>
                    <a:cubicBezTo>
                      <a:pt x="47326" y="17308"/>
                      <a:pt x="47489" y="17267"/>
                      <a:pt x="47673" y="17267"/>
                    </a:cubicBezTo>
                    <a:cubicBezTo>
                      <a:pt x="47734" y="17247"/>
                      <a:pt x="47796" y="17227"/>
                      <a:pt x="47836" y="17227"/>
                    </a:cubicBezTo>
                    <a:lnTo>
                      <a:pt x="47918" y="17227"/>
                    </a:lnTo>
                    <a:lnTo>
                      <a:pt x="48061" y="17206"/>
                    </a:lnTo>
                    <a:cubicBezTo>
                      <a:pt x="48163" y="17186"/>
                      <a:pt x="48286" y="17165"/>
                      <a:pt x="48388" y="17165"/>
                    </a:cubicBezTo>
                    <a:lnTo>
                      <a:pt x="48429" y="17165"/>
                    </a:lnTo>
                    <a:cubicBezTo>
                      <a:pt x="48541" y="17145"/>
                      <a:pt x="48649" y="17135"/>
                      <a:pt x="48753" y="17135"/>
                    </a:cubicBezTo>
                    <a:cubicBezTo>
                      <a:pt x="48858" y="17135"/>
                      <a:pt x="48960" y="17145"/>
                      <a:pt x="49062" y="17165"/>
                    </a:cubicBezTo>
                    <a:cubicBezTo>
                      <a:pt x="49859" y="17308"/>
                      <a:pt x="50309" y="17574"/>
                      <a:pt x="51024" y="17737"/>
                    </a:cubicBezTo>
                    <a:cubicBezTo>
                      <a:pt x="51649" y="17874"/>
                      <a:pt x="52074" y="17919"/>
                      <a:pt x="52428" y="17919"/>
                    </a:cubicBezTo>
                    <a:cubicBezTo>
                      <a:pt x="53081" y="17919"/>
                      <a:pt x="53489" y="17764"/>
                      <a:pt x="54457" y="17737"/>
                    </a:cubicBezTo>
                    <a:cubicBezTo>
                      <a:pt x="54523" y="17732"/>
                      <a:pt x="54606" y="17729"/>
                      <a:pt x="54703" y="17729"/>
                    </a:cubicBezTo>
                    <a:cubicBezTo>
                      <a:pt x="54967" y="17729"/>
                      <a:pt x="55330" y="17748"/>
                      <a:pt x="55704" y="17778"/>
                    </a:cubicBezTo>
                    <a:cubicBezTo>
                      <a:pt x="55847" y="17717"/>
                      <a:pt x="55990" y="17656"/>
                      <a:pt x="56133" y="17656"/>
                    </a:cubicBezTo>
                    <a:cubicBezTo>
                      <a:pt x="56337" y="17635"/>
                      <a:pt x="56521" y="17615"/>
                      <a:pt x="56705" y="17594"/>
                    </a:cubicBezTo>
                    <a:cubicBezTo>
                      <a:pt x="57154" y="17329"/>
                      <a:pt x="58074" y="17247"/>
                      <a:pt x="58932" y="17002"/>
                    </a:cubicBezTo>
                    <a:cubicBezTo>
                      <a:pt x="59075" y="16838"/>
                      <a:pt x="59279" y="16736"/>
                      <a:pt x="59484" y="16736"/>
                    </a:cubicBezTo>
                    <a:cubicBezTo>
                      <a:pt x="59668" y="16695"/>
                      <a:pt x="59831" y="16675"/>
                      <a:pt x="59974" y="16654"/>
                    </a:cubicBezTo>
                    <a:cubicBezTo>
                      <a:pt x="60301" y="16552"/>
                      <a:pt x="60649" y="16470"/>
                      <a:pt x="60996" y="16389"/>
                    </a:cubicBezTo>
                    <a:lnTo>
                      <a:pt x="609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43"/>
            <p:cNvSpPr/>
            <p:nvPr/>
          </p:nvSpPr>
          <p:spPr>
            <a:xfrm rot="-321781">
              <a:off x="7135581" y="1894194"/>
              <a:ext cx="858859" cy="389405"/>
            </a:xfrm>
            <a:custGeom>
              <a:avLst/>
              <a:gdLst/>
              <a:ahLst/>
              <a:cxnLst/>
              <a:rect l="l" t="t" r="r" b="b"/>
              <a:pathLst>
                <a:path w="22376" h="7459" extrusionOk="0">
                  <a:moveTo>
                    <a:pt x="21497" y="0"/>
                  </a:moveTo>
                  <a:lnTo>
                    <a:pt x="184" y="1615"/>
                  </a:lnTo>
                  <a:cubicBezTo>
                    <a:pt x="184" y="1901"/>
                    <a:pt x="143" y="2126"/>
                    <a:pt x="143" y="2391"/>
                  </a:cubicBezTo>
                  <a:lnTo>
                    <a:pt x="143" y="2350"/>
                  </a:lnTo>
                  <a:cubicBezTo>
                    <a:pt x="133" y="2340"/>
                    <a:pt x="123" y="2335"/>
                    <a:pt x="113" y="2335"/>
                  </a:cubicBezTo>
                  <a:cubicBezTo>
                    <a:pt x="103" y="2335"/>
                    <a:pt x="92" y="2340"/>
                    <a:pt x="82" y="2350"/>
                  </a:cubicBezTo>
                  <a:cubicBezTo>
                    <a:pt x="72" y="2366"/>
                    <a:pt x="64" y="2371"/>
                    <a:pt x="58" y="2371"/>
                  </a:cubicBezTo>
                  <a:cubicBezTo>
                    <a:pt x="48" y="2371"/>
                    <a:pt x="44" y="2358"/>
                    <a:pt x="43" y="2358"/>
                  </a:cubicBezTo>
                  <a:cubicBezTo>
                    <a:pt x="41" y="2358"/>
                    <a:pt x="41" y="2365"/>
                    <a:pt x="41" y="2391"/>
                  </a:cubicBezTo>
                  <a:cubicBezTo>
                    <a:pt x="41" y="2555"/>
                    <a:pt x="21" y="2718"/>
                    <a:pt x="21" y="2882"/>
                  </a:cubicBezTo>
                  <a:cubicBezTo>
                    <a:pt x="0" y="2943"/>
                    <a:pt x="21" y="3025"/>
                    <a:pt x="62" y="3086"/>
                  </a:cubicBezTo>
                  <a:cubicBezTo>
                    <a:pt x="123" y="3147"/>
                    <a:pt x="143" y="3229"/>
                    <a:pt x="123" y="3311"/>
                  </a:cubicBezTo>
                  <a:cubicBezTo>
                    <a:pt x="123" y="3495"/>
                    <a:pt x="123" y="3679"/>
                    <a:pt x="246" y="3719"/>
                  </a:cubicBezTo>
                  <a:cubicBezTo>
                    <a:pt x="246" y="3842"/>
                    <a:pt x="266" y="3985"/>
                    <a:pt x="307" y="4128"/>
                  </a:cubicBezTo>
                  <a:cubicBezTo>
                    <a:pt x="327" y="4169"/>
                    <a:pt x="307" y="4251"/>
                    <a:pt x="266" y="4312"/>
                  </a:cubicBezTo>
                  <a:cubicBezTo>
                    <a:pt x="256" y="4343"/>
                    <a:pt x="240" y="4358"/>
                    <a:pt x="225" y="4358"/>
                  </a:cubicBezTo>
                  <a:cubicBezTo>
                    <a:pt x="210" y="4358"/>
                    <a:pt x="194" y="4343"/>
                    <a:pt x="184" y="4312"/>
                  </a:cubicBezTo>
                  <a:cubicBezTo>
                    <a:pt x="164" y="4312"/>
                    <a:pt x="143" y="4292"/>
                    <a:pt x="143" y="4292"/>
                  </a:cubicBezTo>
                  <a:lnTo>
                    <a:pt x="143" y="4292"/>
                  </a:lnTo>
                  <a:cubicBezTo>
                    <a:pt x="143" y="4394"/>
                    <a:pt x="164" y="4476"/>
                    <a:pt x="225" y="4476"/>
                  </a:cubicBezTo>
                  <a:cubicBezTo>
                    <a:pt x="246" y="4476"/>
                    <a:pt x="246" y="4557"/>
                    <a:pt x="246" y="4598"/>
                  </a:cubicBezTo>
                  <a:cubicBezTo>
                    <a:pt x="225" y="4619"/>
                    <a:pt x="225" y="4639"/>
                    <a:pt x="205" y="4659"/>
                  </a:cubicBezTo>
                  <a:cubicBezTo>
                    <a:pt x="41" y="5089"/>
                    <a:pt x="41" y="5109"/>
                    <a:pt x="266" y="5191"/>
                  </a:cubicBezTo>
                  <a:cubicBezTo>
                    <a:pt x="348" y="5232"/>
                    <a:pt x="389" y="5334"/>
                    <a:pt x="409" y="5436"/>
                  </a:cubicBezTo>
                  <a:cubicBezTo>
                    <a:pt x="429" y="5518"/>
                    <a:pt x="429" y="5599"/>
                    <a:pt x="389" y="5681"/>
                  </a:cubicBezTo>
                  <a:cubicBezTo>
                    <a:pt x="408" y="5795"/>
                    <a:pt x="338" y="6033"/>
                    <a:pt x="443" y="6033"/>
                  </a:cubicBezTo>
                  <a:cubicBezTo>
                    <a:pt x="451" y="6033"/>
                    <a:pt x="460" y="6031"/>
                    <a:pt x="470" y="6029"/>
                  </a:cubicBezTo>
                  <a:cubicBezTo>
                    <a:pt x="491" y="6192"/>
                    <a:pt x="511" y="6355"/>
                    <a:pt x="532" y="6519"/>
                  </a:cubicBezTo>
                  <a:cubicBezTo>
                    <a:pt x="532" y="6539"/>
                    <a:pt x="532" y="6560"/>
                    <a:pt x="532" y="6580"/>
                  </a:cubicBezTo>
                  <a:cubicBezTo>
                    <a:pt x="572" y="6642"/>
                    <a:pt x="572" y="6723"/>
                    <a:pt x="511" y="6785"/>
                  </a:cubicBezTo>
                  <a:lnTo>
                    <a:pt x="511" y="6989"/>
                  </a:lnTo>
                  <a:cubicBezTo>
                    <a:pt x="511" y="7050"/>
                    <a:pt x="491" y="7112"/>
                    <a:pt x="450" y="7193"/>
                  </a:cubicBezTo>
                  <a:cubicBezTo>
                    <a:pt x="450" y="7234"/>
                    <a:pt x="409" y="7255"/>
                    <a:pt x="409" y="7295"/>
                  </a:cubicBezTo>
                  <a:lnTo>
                    <a:pt x="450" y="7316"/>
                  </a:lnTo>
                  <a:cubicBezTo>
                    <a:pt x="450" y="7357"/>
                    <a:pt x="450" y="7418"/>
                    <a:pt x="450" y="7459"/>
                  </a:cubicBezTo>
                  <a:lnTo>
                    <a:pt x="22192" y="5804"/>
                  </a:lnTo>
                  <a:cubicBezTo>
                    <a:pt x="22212" y="5477"/>
                    <a:pt x="22110" y="5150"/>
                    <a:pt x="21885" y="4925"/>
                  </a:cubicBezTo>
                  <a:lnTo>
                    <a:pt x="21865" y="4762"/>
                  </a:lnTo>
                  <a:lnTo>
                    <a:pt x="22028" y="4353"/>
                  </a:lnTo>
                  <a:cubicBezTo>
                    <a:pt x="22028" y="4353"/>
                    <a:pt x="22028" y="4333"/>
                    <a:pt x="22028" y="4312"/>
                  </a:cubicBezTo>
                  <a:cubicBezTo>
                    <a:pt x="22110" y="4292"/>
                    <a:pt x="22192" y="4292"/>
                    <a:pt x="22273" y="4271"/>
                  </a:cubicBezTo>
                  <a:cubicBezTo>
                    <a:pt x="22355" y="4251"/>
                    <a:pt x="22376" y="4087"/>
                    <a:pt x="22355" y="4006"/>
                  </a:cubicBezTo>
                  <a:cubicBezTo>
                    <a:pt x="22273" y="3679"/>
                    <a:pt x="22151" y="3433"/>
                    <a:pt x="22069" y="3106"/>
                  </a:cubicBezTo>
                  <a:cubicBezTo>
                    <a:pt x="22049" y="3045"/>
                    <a:pt x="22028" y="3004"/>
                    <a:pt x="21987" y="2943"/>
                  </a:cubicBezTo>
                  <a:lnTo>
                    <a:pt x="21947" y="2943"/>
                  </a:lnTo>
                  <a:cubicBezTo>
                    <a:pt x="21906" y="2861"/>
                    <a:pt x="21865" y="2759"/>
                    <a:pt x="21824" y="2657"/>
                  </a:cubicBezTo>
                  <a:cubicBezTo>
                    <a:pt x="21967" y="2555"/>
                    <a:pt x="22028" y="2350"/>
                    <a:pt x="21947" y="2187"/>
                  </a:cubicBezTo>
                  <a:cubicBezTo>
                    <a:pt x="21865" y="1799"/>
                    <a:pt x="21783" y="1410"/>
                    <a:pt x="21701" y="1043"/>
                  </a:cubicBezTo>
                  <a:cubicBezTo>
                    <a:pt x="21660" y="818"/>
                    <a:pt x="21620" y="614"/>
                    <a:pt x="21579" y="409"/>
                  </a:cubicBezTo>
                  <a:lnTo>
                    <a:pt x="21599" y="409"/>
                  </a:lnTo>
                  <a:cubicBezTo>
                    <a:pt x="21599" y="409"/>
                    <a:pt x="21640" y="409"/>
                    <a:pt x="21640" y="389"/>
                  </a:cubicBezTo>
                  <a:cubicBezTo>
                    <a:pt x="21640" y="348"/>
                    <a:pt x="21640" y="287"/>
                    <a:pt x="21640" y="246"/>
                  </a:cubicBezTo>
                  <a:cubicBezTo>
                    <a:pt x="21599" y="164"/>
                    <a:pt x="21558" y="103"/>
                    <a:pt x="21497" y="21"/>
                  </a:cubicBezTo>
                  <a:cubicBezTo>
                    <a:pt x="21497" y="21"/>
                    <a:pt x="21497" y="0"/>
                    <a:pt x="21497" y="0"/>
                  </a:cubicBezTo>
                  <a:close/>
                </a:path>
              </a:pathLst>
            </a:custGeom>
            <a:solidFill>
              <a:srgbClr val="9FBBBB">
                <a:alpha val="54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43"/>
          <p:cNvGrpSpPr/>
          <p:nvPr/>
        </p:nvGrpSpPr>
        <p:grpSpPr>
          <a:xfrm>
            <a:off x="733646" y="63616"/>
            <a:ext cx="7793665" cy="5079884"/>
            <a:chOff x="1643397" y="63616"/>
            <a:chExt cx="5860532" cy="4385009"/>
          </a:xfrm>
        </p:grpSpPr>
        <p:sp>
          <p:nvSpPr>
            <p:cNvPr id="1662" name="Google Shape;1662;p43"/>
            <p:cNvSpPr/>
            <p:nvPr/>
          </p:nvSpPr>
          <p:spPr>
            <a:xfrm rot="10800000">
              <a:off x="1940565" y="574729"/>
              <a:ext cx="4806833" cy="3274325"/>
            </a:xfrm>
            <a:custGeom>
              <a:avLst/>
              <a:gdLst/>
              <a:ahLst/>
              <a:cxnLst/>
              <a:rect l="l" t="t" r="r" b="b"/>
              <a:pathLst>
                <a:path w="52108" h="35495" extrusionOk="0">
                  <a:moveTo>
                    <a:pt x="49696" y="1"/>
                  </a:moveTo>
                  <a:lnTo>
                    <a:pt x="1" y="3188"/>
                  </a:lnTo>
                  <a:lnTo>
                    <a:pt x="2228" y="35495"/>
                  </a:lnTo>
                  <a:lnTo>
                    <a:pt x="52108" y="32368"/>
                  </a:lnTo>
                  <a:lnTo>
                    <a:pt x="49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 rot="-10264239">
              <a:off x="1889971" y="458372"/>
              <a:ext cx="5367384" cy="3595496"/>
            </a:xfrm>
            <a:custGeom>
              <a:avLst/>
              <a:gdLst/>
              <a:ahLst/>
              <a:cxnLst/>
              <a:rect l="l" t="t" r="r" b="b"/>
              <a:pathLst>
                <a:path w="54621" h="40685" extrusionOk="0">
                  <a:moveTo>
                    <a:pt x="54620" y="31938"/>
                  </a:moveTo>
                  <a:lnTo>
                    <a:pt x="5619" y="40684"/>
                  </a:lnTo>
                  <a:lnTo>
                    <a:pt x="0" y="9093"/>
                  </a:lnTo>
                  <a:lnTo>
                    <a:pt x="49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 rot="-2700000">
              <a:off x="1882712" y="689389"/>
              <a:ext cx="865637" cy="619768"/>
            </a:xfrm>
            <a:custGeom>
              <a:avLst/>
              <a:gdLst/>
              <a:ahLst/>
              <a:cxnLst/>
              <a:rect l="l" t="t" r="r" b="b"/>
              <a:pathLst>
                <a:path w="16839" h="12057" extrusionOk="0">
                  <a:moveTo>
                    <a:pt x="2351" y="0"/>
                  </a:moveTo>
                  <a:cubicBezTo>
                    <a:pt x="2085" y="327"/>
                    <a:pt x="1860" y="695"/>
                    <a:pt x="1676" y="1083"/>
                  </a:cubicBezTo>
                  <a:cubicBezTo>
                    <a:pt x="1309" y="1839"/>
                    <a:pt x="1186" y="2840"/>
                    <a:pt x="1043" y="3167"/>
                  </a:cubicBezTo>
                  <a:cubicBezTo>
                    <a:pt x="880" y="3474"/>
                    <a:pt x="839" y="3678"/>
                    <a:pt x="634" y="4066"/>
                  </a:cubicBezTo>
                  <a:cubicBezTo>
                    <a:pt x="450" y="4475"/>
                    <a:pt x="307" y="4761"/>
                    <a:pt x="185" y="5006"/>
                  </a:cubicBezTo>
                  <a:cubicBezTo>
                    <a:pt x="103" y="5231"/>
                    <a:pt x="42" y="5476"/>
                    <a:pt x="1" y="5722"/>
                  </a:cubicBezTo>
                  <a:cubicBezTo>
                    <a:pt x="1" y="5722"/>
                    <a:pt x="6867" y="8868"/>
                    <a:pt x="8644" y="9624"/>
                  </a:cubicBezTo>
                  <a:cubicBezTo>
                    <a:pt x="9482" y="9992"/>
                    <a:pt x="10177" y="10360"/>
                    <a:pt x="11056" y="10687"/>
                  </a:cubicBezTo>
                  <a:cubicBezTo>
                    <a:pt x="11934" y="11034"/>
                    <a:pt x="13937" y="12056"/>
                    <a:pt x="13937" y="12056"/>
                  </a:cubicBezTo>
                  <a:lnTo>
                    <a:pt x="14427" y="11034"/>
                  </a:lnTo>
                  <a:cubicBezTo>
                    <a:pt x="14427" y="11034"/>
                    <a:pt x="14713" y="10340"/>
                    <a:pt x="14775" y="10197"/>
                  </a:cubicBezTo>
                  <a:cubicBezTo>
                    <a:pt x="14856" y="10054"/>
                    <a:pt x="15245" y="9972"/>
                    <a:pt x="15347" y="9768"/>
                  </a:cubicBezTo>
                  <a:cubicBezTo>
                    <a:pt x="15551" y="9400"/>
                    <a:pt x="15735" y="9032"/>
                    <a:pt x="15899" y="8644"/>
                  </a:cubicBezTo>
                  <a:cubicBezTo>
                    <a:pt x="16021" y="8317"/>
                    <a:pt x="16164" y="7990"/>
                    <a:pt x="16328" y="7663"/>
                  </a:cubicBezTo>
                  <a:cubicBezTo>
                    <a:pt x="16450" y="7377"/>
                    <a:pt x="16614" y="6825"/>
                    <a:pt x="16696" y="6641"/>
                  </a:cubicBezTo>
                  <a:cubicBezTo>
                    <a:pt x="16798" y="6457"/>
                    <a:pt x="16839" y="6314"/>
                    <a:pt x="16839" y="6314"/>
                  </a:cubicBezTo>
                  <a:cubicBezTo>
                    <a:pt x="12568" y="4516"/>
                    <a:pt x="9727" y="3331"/>
                    <a:pt x="8358" y="2697"/>
                  </a:cubicBezTo>
                  <a:cubicBezTo>
                    <a:pt x="6703" y="1941"/>
                    <a:pt x="8052" y="2595"/>
                    <a:pt x="6622" y="1921"/>
                  </a:cubicBezTo>
                  <a:cubicBezTo>
                    <a:pt x="5028" y="1185"/>
                    <a:pt x="2351" y="0"/>
                    <a:pt x="2351" y="0"/>
                  </a:cubicBezTo>
                  <a:close/>
                </a:path>
              </a:pathLst>
            </a:custGeom>
            <a:solidFill>
              <a:srgbClr val="ECBD69">
                <a:alpha val="5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6" name="Google Shape;1666;p43"/>
          <p:cNvSpPr txBox="1">
            <a:spLocks noGrp="1"/>
          </p:cNvSpPr>
          <p:nvPr>
            <p:ph type="subTitle" idx="1"/>
          </p:nvPr>
        </p:nvSpPr>
        <p:spPr>
          <a:xfrm>
            <a:off x="1850065" y="1222744"/>
            <a:ext cx="5528929" cy="270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Trieda ULITNÍKY (</a:t>
            </a:r>
            <a:r>
              <a:rPr lang="sk-SK" b="1" i="1" dirty="0"/>
              <a:t>GASTROPODA</a:t>
            </a:r>
            <a:r>
              <a:rPr lang="sk-SK" b="1" dirty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k-SK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/>
              <a:t>asymetricky stavané, so špirálovito zatočenou ulitou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/>
              <a:t>môžu žiť aj v extrémnych podmienkach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b="1" dirty="0"/>
              <a:t>zástupcovia</a:t>
            </a:r>
            <a:r>
              <a:rPr lang="sk-SK" sz="1800" dirty="0"/>
              <a:t>: slimák záhradný, slizniak karpatský, kotúľka veľká</a:t>
            </a:r>
            <a:endParaRPr sz="1800" dirty="0"/>
          </a:p>
        </p:txBody>
      </p:sp>
      <p:pic>
        <p:nvPicPr>
          <p:cNvPr id="1028" name="Picture 4" descr="Slimák záhradný – Wikipédia">
            <a:extLst>
              <a:ext uri="{FF2B5EF4-FFF2-40B4-BE49-F238E27FC236}">
                <a16:creationId xmlns:a16="http://schemas.microsoft.com/office/drawing/2014/main" id="{7434FA02-3047-41E3-9E88-CA8EADD5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28" y="3185823"/>
            <a:ext cx="2381250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Nahuby.sk - Fotografia - slizniak karpatský">
            <a:extLst>
              <a:ext uri="{FF2B5EF4-FFF2-40B4-BE49-F238E27FC236}">
                <a16:creationId xmlns:a16="http://schemas.microsoft.com/office/drawing/2014/main" id="{81312DF5-1AC9-4FA1-A5E4-C1581005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02" y="3185822"/>
            <a:ext cx="2352513" cy="1608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43"/>
          <p:cNvGrpSpPr/>
          <p:nvPr/>
        </p:nvGrpSpPr>
        <p:grpSpPr>
          <a:xfrm>
            <a:off x="7101692" y="1894194"/>
            <a:ext cx="979904" cy="2704142"/>
            <a:chOff x="7101692" y="1894194"/>
            <a:chExt cx="979904" cy="2704142"/>
          </a:xfrm>
        </p:grpSpPr>
        <p:grpSp>
          <p:nvGrpSpPr>
            <p:cNvPr id="1654" name="Google Shape;1654;p43"/>
            <p:cNvGrpSpPr/>
            <p:nvPr/>
          </p:nvGrpSpPr>
          <p:grpSpPr>
            <a:xfrm rot="-4800273">
              <a:off x="6298866" y="2815606"/>
              <a:ext cx="2585556" cy="979904"/>
              <a:chOff x="402764" y="-3065690"/>
              <a:chExt cx="1525925" cy="533725"/>
            </a:xfrm>
          </p:grpSpPr>
          <p:sp>
            <p:nvSpPr>
              <p:cNvPr id="1655" name="Google Shape;1655;p43"/>
              <p:cNvSpPr/>
              <p:nvPr/>
            </p:nvSpPr>
            <p:spPr>
              <a:xfrm>
                <a:off x="402764" y="-3065690"/>
                <a:ext cx="1525425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61017" h="21349" extrusionOk="0">
                    <a:moveTo>
                      <a:pt x="0" y="1"/>
                    </a:moveTo>
                    <a:lnTo>
                      <a:pt x="0" y="19270"/>
                    </a:lnTo>
                    <a:cubicBezTo>
                      <a:pt x="40" y="19237"/>
                      <a:pt x="84" y="19221"/>
                      <a:pt x="145" y="19221"/>
                    </a:cubicBezTo>
                    <a:cubicBezTo>
                      <a:pt x="271" y="19221"/>
                      <a:pt x="466" y="19289"/>
                      <a:pt x="838" y="19413"/>
                    </a:cubicBezTo>
                    <a:cubicBezTo>
                      <a:pt x="879" y="19433"/>
                      <a:pt x="920" y="19433"/>
                      <a:pt x="961" y="19454"/>
                    </a:cubicBezTo>
                    <a:lnTo>
                      <a:pt x="1185" y="19454"/>
                    </a:lnTo>
                    <a:cubicBezTo>
                      <a:pt x="1206" y="19352"/>
                      <a:pt x="1349" y="19331"/>
                      <a:pt x="1512" y="19331"/>
                    </a:cubicBezTo>
                    <a:cubicBezTo>
                      <a:pt x="1512" y="19352"/>
                      <a:pt x="1492" y="19372"/>
                      <a:pt x="1472" y="19393"/>
                    </a:cubicBezTo>
                    <a:cubicBezTo>
                      <a:pt x="1410" y="19433"/>
                      <a:pt x="1349" y="19474"/>
                      <a:pt x="1492" y="19536"/>
                    </a:cubicBezTo>
                    <a:cubicBezTo>
                      <a:pt x="1558" y="19575"/>
                      <a:pt x="1632" y="19598"/>
                      <a:pt x="1710" y="19598"/>
                    </a:cubicBezTo>
                    <a:cubicBezTo>
                      <a:pt x="1752" y="19598"/>
                      <a:pt x="1796" y="19591"/>
                      <a:pt x="1839" y="19576"/>
                    </a:cubicBezTo>
                    <a:cubicBezTo>
                      <a:pt x="2105" y="19515"/>
                      <a:pt x="2371" y="19495"/>
                      <a:pt x="2636" y="19495"/>
                    </a:cubicBezTo>
                    <a:cubicBezTo>
                      <a:pt x="2685" y="19364"/>
                      <a:pt x="2917" y="19351"/>
                      <a:pt x="3186" y="19351"/>
                    </a:cubicBezTo>
                    <a:cubicBezTo>
                      <a:pt x="3253" y="19351"/>
                      <a:pt x="3323" y="19352"/>
                      <a:pt x="3392" y="19352"/>
                    </a:cubicBezTo>
                    <a:cubicBezTo>
                      <a:pt x="3426" y="19356"/>
                      <a:pt x="3460" y="19359"/>
                      <a:pt x="3493" y="19359"/>
                    </a:cubicBezTo>
                    <a:cubicBezTo>
                      <a:pt x="3601" y="19359"/>
                      <a:pt x="3703" y="19332"/>
                      <a:pt x="3781" y="19270"/>
                    </a:cubicBezTo>
                    <a:cubicBezTo>
                      <a:pt x="3873" y="19224"/>
                      <a:pt x="3976" y="19201"/>
                      <a:pt x="4082" y="19201"/>
                    </a:cubicBezTo>
                    <a:cubicBezTo>
                      <a:pt x="4118" y="19201"/>
                      <a:pt x="4153" y="19204"/>
                      <a:pt x="4189" y="19209"/>
                    </a:cubicBezTo>
                    <a:cubicBezTo>
                      <a:pt x="4496" y="19209"/>
                      <a:pt x="4802" y="19229"/>
                      <a:pt x="5088" y="19249"/>
                    </a:cubicBezTo>
                    <a:cubicBezTo>
                      <a:pt x="5150" y="19256"/>
                      <a:pt x="5168" y="19256"/>
                      <a:pt x="5169" y="19256"/>
                    </a:cubicBezTo>
                    <a:lnTo>
                      <a:pt x="5169" y="19256"/>
                    </a:lnTo>
                    <a:cubicBezTo>
                      <a:pt x="5172" y="19256"/>
                      <a:pt x="5109" y="19256"/>
                      <a:pt x="5191" y="19311"/>
                    </a:cubicBezTo>
                    <a:cubicBezTo>
                      <a:pt x="5231" y="19331"/>
                      <a:pt x="5211" y="19393"/>
                      <a:pt x="5170" y="19413"/>
                    </a:cubicBezTo>
                    <a:lnTo>
                      <a:pt x="5088" y="19413"/>
                    </a:lnTo>
                    <a:cubicBezTo>
                      <a:pt x="5660" y="19413"/>
                      <a:pt x="6233" y="19495"/>
                      <a:pt x="6927" y="19515"/>
                    </a:cubicBezTo>
                    <a:lnTo>
                      <a:pt x="7622" y="19515"/>
                    </a:lnTo>
                    <a:lnTo>
                      <a:pt x="7908" y="19495"/>
                    </a:lnTo>
                    <a:cubicBezTo>
                      <a:pt x="8051" y="19433"/>
                      <a:pt x="8174" y="19393"/>
                      <a:pt x="8317" y="19372"/>
                    </a:cubicBezTo>
                    <a:cubicBezTo>
                      <a:pt x="8399" y="19372"/>
                      <a:pt x="8501" y="19372"/>
                      <a:pt x="8583" y="19393"/>
                    </a:cubicBezTo>
                    <a:cubicBezTo>
                      <a:pt x="8583" y="19393"/>
                      <a:pt x="8623" y="19433"/>
                      <a:pt x="8623" y="19454"/>
                    </a:cubicBezTo>
                    <a:cubicBezTo>
                      <a:pt x="8623" y="19454"/>
                      <a:pt x="8623" y="19454"/>
                      <a:pt x="8623" y="19474"/>
                    </a:cubicBezTo>
                    <a:cubicBezTo>
                      <a:pt x="8991" y="19474"/>
                      <a:pt x="9359" y="19454"/>
                      <a:pt x="9706" y="19454"/>
                    </a:cubicBezTo>
                    <a:cubicBezTo>
                      <a:pt x="10401" y="19413"/>
                      <a:pt x="11096" y="19393"/>
                      <a:pt x="11770" y="19372"/>
                    </a:cubicBezTo>
                    <a:cubicBezTo>
                      <a:pt x="12220" y="19372"/>
                      <a:pt x="12506" y="19495"/>
                      <a:pt x="12629" y="19638"/>
                    </a:cubicBezTo>
                    <a:cubicBezTo>
                      <a:pt x="12792" y="19617"/>
                      <a:pt x="12955" y="19576"/>
                      <a:pt x="13139" y="19556"/>
                    </a:cubicBezTo>
                    <a:cubicBezTo>
                      <a:pt x="13139" y="19536"/>
                      <a:pt x="13119" y="19495"/>
                      <a:pt x="13139" y="19495"/>
                    </a:cubicBezTo>
                    <a:cubicBezTo>
                      <a:pt x="13221" y="19454"/>
                      <a:pt x="13323" y="19433"/>
                      <a:pt x="13425" y="19433"/>
                    </a:cubicBezTo>
                    <a:cubicBezTo>
                      <a:pt x="13998" y="19393"/>
                      <a:pt x="14468" y="19290"/>
                      <a:pt x="15060" y="19270"/>
                    </a:cubicBezTo>
                    <a:cubicBezTo>
                      <a:pt x="15203" y="19270"/>
                      <a:pt x="15489" y="19372"/>
                      <a:pt x="15510" y="19433"/>
                    </a:cubicBezTo>
                    <a:cubicBezTo>
                      <a:pt x="15530" y="19495"/>
                      <a:pt x="15530" y="19617"/>
                      <a:pt x="15571" y="19719"/>
                    </a:cubicBezTo>
                    <a:cubicBezTo>
                      <a:pt x="15591" y="19740"/>
                      <a:pt x="15612" y="19740"/>
                      <a:pt x="15632" y="19740"/>
                    </a:cubicBezTo>
                    <a:lnTo>
                      <a:pt x="16368" y="20046"/>
                    </a:lnTo>
                    <a:lnTo>
                      <a:pt x="16634" y="20046"/>
                    </a:lnTo>
                    <a:cubicBezTo>
                      <a:pt x="16963" y="19911"/>
                      <a:pt x="17315" y="19844"/>
                      <a:pt x="17667" y="19844"/>
                    </a:cubicBezTo>
                    <a:cubicBezTo>
                      <a:pt x="18057" y="19844"/>
                      <a:pt x="18445" y="19926"/>
                      <a:pt x="18800" y="20087"/>
                    </a:cubicBezTo>
                    <a:lnTo>
                      <a:pt x="19372" y="20169"/>
                    </a:lnTo>
                    <a:lnTo>
                      <a:pt x="19392" y="20169"/>
                    </a:lnTo>
                    <a:cubicBezTo>
                      <a:pt x="19612" y="20101"/>
                      <a:pt x="19846" y="20062"/>
                      <a:pt x="20083" y="20062"/>
                    </a:cubicBezTo>
                    <a:cubicBezTo>
                      <a:pt x="20132" y="20062"/>
                      <a:pt x="20181" y="20063"/>
                      <a:pt x="20230" y="20067"/>
                    </a:cubicBezTo>
                    <a:cubicBezTo>
                      <a:pt x="20312" y="20067"/>
                      <a:pt x="20393" y="20087"/>
                      <a:pt x="20475" y="20128"/>
                    </a:cubicBezTo>
                    <a:cubicBezTo>
                      <a:pt x="20496" y="20149"/>
                      <a:pt x="20516" y="20169"/>
                      <a:pt x="20516" y="20189"/>
                    </a:cubicBezTo>
                    <a:cubicBezTo>
                      <a:pt x="20496" y="20251"/>
                      <a:pt x="20475" y="20292"/>
                      <a:pt x="20434" y="20333"/>
                    </a:cubicBezTo>
                    <a:cubicBezTo>
                      <a:pt x="20393" y="20373"/>
                      <a:pt x="20332" y="20414"/>
                      <a:pt x="20353" y="20476"/>
                    </a:cubicBezTo>
                    <a:cubicBezTo>
                      <a:pt x="20393" y="20496"/>
                      <a:pt x="20434" y="20537"/>
                      <a:pt x="20455" y="20557"/>
                    </a:cubicBezTo>
                    <a:cubicBezTo>
                      <a:pt x="20516" y="20598"/>
                      <a:pt x="20598" y="20619"/>
                      <a:pt x="20659" y="20619"/>
                    </a:cubicBezTo>
                    <a:cubicBezTo>
                      <a:pt x="20731" y="20619"/>
                      <a:pt x="20797" y="20603"/>
                      <a:pt x="20866" y="20603"/>
                    </a:cubicBezTo>
                    <a:cubicBezTo>
                      <a:pt x="20935" y="20603"/>
                      <a:pt x="21006" y="20619"/>
                      <a:pt x="21088" y="20680"/>
                    </a:cubicBezTo>
                    <a:cubicBezTo>
                      <a:pt x="21170" y="20782"/>
                      <a:pt x="21293" y="20823"/>
                      <a:pt x="21415" y="20823"/>
                    </a:cubicBezTo>
                    <a:cubicBezTo>
                      <a:pt x="21660" y="20843"/>
                      <a:pt x="21885" y="20925"/>
                      <a:pt x="22069" y="21089"/>
                    </a:cubicBezTo>
                    <a:cubicBezTo>
                      <a:pt x="22335" y="21109"/>
                      <a:pt x="22600" y="21232"/>
                      <a:pt x="22907" y="21272"/>
                    </a:cubicBezTo>
                    <a:cubicBezTo>
                      <a:pt x="23154" y="21322"/>
                      <a:pt x="23402" y="21349"/>
                      <a:pt x="23645" y="21349"/>
                    </a:cubicBezTo>
                    <a:cubicBezTo>
                      <a:pt x="23803" y="21349"/>
                      <a:pt x="23959" y="21338"/>
                      <a:pt x="24112" y="21313"/>
                    </a:cubicBezTo>
                    <a:cubicBezTo>
                      <a:pt x="24174" y="21293"/>
                      <a:pt x="24215" y="21272"/>
                      <a:pt x="24276" y="21272"/>
                    </a:cubicBezTo>
                    <a:cubicBezTo>
                      <a:pt x="24378" y="21252"/>
                      <a:pt x="24460" y="21232"/>
                      <a:pt x="24562" y="21191"/>
                    </a:cubicBezTo>
                    <a:cubicBezTo>
                      <a:pt x="24637" y="21177"/>
                      <a:pt x="24710" y="21170"/>
                      <a:pt x="24781" y="21170"/>
                    </a:cubicBezTo>
                    <a:cubicBezTo>
                      <a:pt x="24923" y="21170"/>
                      <a:pt x="25059" y="21198"/>
                      <a:pt x="25195" y="21252"/>
                    </a:cubicBezTo>
                    <a:lnTo>
                      <a:pt x="25216" y="21252"/>
                    </a:lnTo>
                    <a:cubicBezTo>
                      <a:pt x="25584" y="21252"/>
                      <a:pt x="25952" y="21252"/>
                      <a:pt x="26340" y="21272"/>
                    </a:cubicBezTo>
                    <a:cubicBezTo>
                      <a:pt x="26994" y="21191"/>
                      <a:pt x="27648" y="21027"/>
                      <a:pt x="28261" y="20762"/>
                    </a:cubicBezTo>
                    <a:cubicBezTo>
                      <a:pt x="28449" y="20646"/>
                      <a:pt x="28668" y="20592"/>
                      <a:pt x="28888" y="20592"/>
                    </a:cubicBezTo>
                    <a:cubicBezTo>
                      <a:pt x="28979" y="20592"/>
                      <a:pt x="29070" y="20601"/>
                      <a:pt x="29160" y="20619"/>
                    </a:cubicBezTo>
                    <a:cubicBezTo>
                      <a:pt x="29241" y="20639"/>
                      <a:pt x="29344" y="20659"/>
                      <a:pt x="29425" y="20680"/>
                    </a:cubicBezTo>
                    <a:cubicBezTo>
                      <a:pt x="29446" y="20680"/>
                      <a:pt x="29466" y="20700"/>
                      <a:pt x="29507" y="20721"/>
                    </a:cubicBezTo>
                    <a:lnTo>
                      <a:pt x="29527" y="20721"/>
                    </a:lnTo>
                    <a:cubicBezTo>
                      <a:pt x="29568" y="20721"/>
                      <a:pt x="29609" y="20741"/>
                      <a:pt x="29650" y="20762"/>
                    </a:cubicBezTo>
                    <a:cubicBezTo>
                      <a:pt x="29793" y="20802"/>
                      <a:pt x="29916" y="20843"/>
                      <a:pt x="30038" y="20925"/>
                    </a:cubicBezTo>
                    <a:cubicBezTo>
                      <a:pt x="30508" y="20762"/>
                      <a:pt x="31019" y="20680"/>
                      <a:pt x="31530" y="20680"/>
                    </a:cubicBezTo>
                    <a:cubicBezTo>
                      <a:pt x="31563" y="20679"/>
                      <a:pt x="31597" y="20678"/>
                      <a:pt x="31631" y="20678"/>
                    </a:cubicBezTo>
                    <a:cubicBezTo>
                      <a:pt x="32197" y="20678"/>
                      <a:pt x="32813" y="20838"/>
                      <a:pt x="33083" y="21089"/>
                    </a:cubicBezTo>
                    <a:lnTo>
                      <a:pt x="33451" y="21150"/>
                    </a:lnTo>
                    <a:cubicBezTo>
                      <a:pt x="33676" y="21068"/>
                      <a:pt x="33900" y="21007"/>
                      <a:pt x="34146" y="20986"/>
                    </a:cubicBezTo>
                    <a:cubicBezTo>
                      <a:pt x="34329" y="20973"/>
                      <a:pt x="34516" y="20966"/>
                      <a:pt x="34703" y="20966"/>
                    </a:cubicBezTo>
                    <a:cubicBezTo>
                      <a:pt x="35076" y="20966"/>
                      <a:pt x="35453" y="20993"/>
                      <a:pt x="35821" y="21048"/>
                    </a:cubicBezTo>
                    <a:cubicBezTo>
                      <a:pt x="36209" y="20946"/>
                      <a:pt x="36577" y="20864"/>
                      <a:pt x="36965" y="20843"/>
                    </a:cubicBezTo>
                    <a:cubicBezTo>
                      <a:pt x="37252" y="20843"/>
                      <a:pt x="37517" y="20843"/>
                      <a:pt x="37783" y="20864"/>
                    </a:cubicBezTo>
                    <a:cubicBezTo>
                      <a:pt x="38174" y="20619"/>
                      <a:pt x="38956" y="20492"/>
                      <a:pt x="39764" y="20492"/>
                    </a:cubicBezTo>
                    <a:cubicBezTo>
                      <a:pt x="39969" y="20492"/>
                      <a:pt x="40176" y="20500"/>
                      <a:pt x="40378" y="20516"/>
                    </a:cubicBezTo>
                    <a:cubicBezTo>
                      <a:pt x="40480" y="20476"/>
                      <a:pt x="40562" y="20455"/>
                      <a:pt x="40664" y="20455"/>
                    </a:cubicBezTo>
                    <a:lnTo>
                      <a:pt x="40828" y="20435"/>
                    </a:lnTo>
                    <a:cubicBezTo>
                      <a:pt x="40909" y="20394"/>
                      <a:pt x="40971" y="20373"/>
                      <a:pt x="41011" y="20333"/>
                    </a:cubicBezTo>
                    <a:cubicBezTo>
                      <a:pt x="41134" y="20210"/>
                      <a:pt x="41277" y="20108"/>
                      <a:pt x="41400" y="20006"/>
                    </a:cubicBezTo>
                    <a:cubicBezTo>
                      <a:pt x="41481" y="19965"/>
                      <a:pt x="41604" y="19944"/>
                      <a:pt x="41686" y="19883"/>
                    </a:cubicBezTo>
                    <a:cubicBezTo>
                      <a:pt x="41947" y="19692"/>
                      <a:pt x="42045" y="19382"/>
                      <a:pt x="42358" y="19382"/>
                    </a:cubicBezTo>
                    <a:cubicBezTo>
                      <a:pt x="42412" y="19382"/>
                      <a:pt x="42474" y="19392"/>
                      <a:pt x="42544" y="19413"/>
                    </a:cubicBezTo>
                    <a:cubicBezTo>
                      <a:pt x="42576" y="19409"/>
                      <a:pt x="42607" y="19408"/>
                      <a:pt x="42639" y="19408"/>
                    </a:cubicBezTo>
                    <a:cubicBezTo>
                      <a:pt x="42791" y="19408"/>
                      <a:pt x="42943" y="19447"/>
                      <a:pt x="43096" y="19515"/>
                    </a:cubicBezTo>
                    <a:cubicBezTo>
                      <a:pt x="43177" y="19556"/>
                      <a:pt x="43239" y="19597"/>
                      <a:pt x="43300" y="19638"/>
                    </a:cubicBezTo>
                    <a:cubicBezTo>
                      <a:pt x="43514" y="19745"/>
                      <a:pt x="43759" y="19805"/>
                      <a:pt x="44008" y="19805"/>
                    </a:cubicBezTo>
                    <a:cubicBezTo>
                      <a:pt x="44045" y="19805"/>
                      <a:pt x="44081" y="19804"/>
                      <a:pt x="44117" y="19801"/>
                    </a:cubicBezTo>
                    <a:cubicBezTo>
                      <a:pt x="44363" y="19760"/>
                      <a:pt x="44567" y="19719"/>
                      <a:pt x="44812" y="19699"/>
                    </a:cubicBezTo>
                    <a:lnTo>
                      <a:pt x="44894" y="19699"/>
                    </a:lnTo>
                    <a:cubicBezTo>
                      <a:pt x="44950" y="19614"/>
                      <a:pt x="45036" y="19569"/>
                      <a:pt x="45131" y="19569"/>
                    </a:cubicBezTo>
                    <a:cubicBezTo>
                      <a:pt x="45173" y="19569"/>
                      <a:pt x="45217" y="19578"/>
                      <a:pt x="45262" y="19597"/>
                    </a:cubicBezTo>
                    <a:cubicBezTo>
                      <a:pt x="45431" y="19650"/>
                      <a:pt x="45574" y="19673"/>
                      <a:pt x="45701" y="19673"/>
                    </a:cubicBezTo>
                    <a:cubicBezTo>
                      <a:pt x="46156" y="19673"/>
                      <a:pt x="46401" y="19384"/>
                      <a:pt x="46896" y="19209"/>
                    </a:cubicBezTo>
                    <a:cubicBezTo>
                      <a:pt x="47019" y="19168"/>
                      <a:pt x="47121" y="19127"/>
                      <a:pt x="47244" y="19106"/>
                    </a:cubicBezTo>
                    <a:cubicBezTo>
                      <a:pt x="47346" y="19066"/>
                      <a:pt x="47469" y="19045"/>
                      <a:pt x="47591" y="19025"/>
                    </a:cubicBezTo>
                    <a:cubicBezTo>
                      <a:pt x="47762" y="18939"/>
                      <a:pt x="47943" y="18903"/>
                      <a:pt x="48134" y="18903"/>
                    </a:cubicBezTo>
                    <a:cubicBezTo>
                      <a:pt x="48217" y="18903"/>
                      <a:pt x="48302" y="18910"/>
                      <a:pt x="48388" y="18923"/>
                    </a:cubicBezTo>
                    <a:cubicBezTo>
                      <a:pt x="48501" y="18902"/>
                      <a:pt x="48613" y="18892"/>
                      <a:pt x="48725" y="18892"/>
                    </a:cubicBezTo>
                    <a:cubicBezTo>
                      <a:pt x="48838" y="18892"/>
                      <a:pt x="48950" y="18902"/>
                      <a:pt x="49062" y="18923"/>
                    </a:cubicBezTo>
                    <a:cubicBezTo>
                      <a:pt x="49859" y="19066"/>
                      <a:pt x="50309" y="19331"/>
                      <a:pt x="51024" y="19495"/>
                    </a:cubicBezTo>
                    <a:cubicBezTo>
                      <a:pt x="51663" y="19641"/>
                      <a:pt x="52093" y="19691"/>
                      <a:pt x="52451" y="19691"/>
                    </a:cubicBezTo>
                    <a:cubicBezTo>
                      <a:pt x="53091" y="19691"/>
                      <a:pt x="53501" y="19534"/>
                      <a:pt x="54457" y="19495"/>
                    </a:cubicBezTo>
                    <a:cubicBezTo>
                      <a:pt x="54502" y="19491"/>
                      <a:pt x="54555" y="19489"/>
                      <a:pt x="54616" y="19489"/>
                    </a:cubicBezTo>
                    <a:cubicBezTo>
                      <a:pt x="54884" y="19489"/>
                      <a:pt x="55290" y="19523"/>
                      <a:pt x="55724" y="19556"/>
                    </a:cubicBezTo>
                    <a:cubicBezTo>
                      <a:pt x="55847" y="19474"/>
                      <a:pt x="55990" y="19433"/>
                      <a:pt x="56133" y="19413"/>
                    </a:cubicBezTo>
                    <a:cubicBezTo>
                      <a:pt x="56337" y="19393"/>
                      <a:pt x="56521" y="19393"/>
                      <a:pt x="56705" y="19372"/>
                    </a:cubicBezTo>
                    <a:cubicBezTo>
                      <a:pt x="57154" y="19086"/>
                      <a:pt x="58074" y="19004"/>
                      <a:pt x="58932" y="18759"/>
                    </a:cubicBezTo>
                    <a:cubicBezTo>
                      <a:pt x="59075" y="18596"/>
                      <a:pt x="59279" y="18514"/>
                      <a:pt x="59484" y="18493"/>
                    </a:cubicBezTo>
                    <a:cubicBezTo>
                      <a:pt x="59668" y="18473"/>
                      <a:pt x="59831" y="18453"/>
                      <a:pt x="59995" y="18432"/>
                    </a:cubicBezTo>
                    <a:cubicBezTo>
                      <a:pt x="60322" y="18330"/>
                      <a:pt x="60649" y="18228"/>
                      <a:pt x="61016" y="18146"/>
                    </a:cubicBezTo>
                    <a:lnTo>
                      <a:pt x="610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38100" dir="318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402764" y="-3065690"/>
                <a:ext cx="1525925" cy="511775"/>
              </a:xfrm>
              <a:custGeom>
                <a:avLst/>
                <a:gdLst/>
                <a:ahLst/>
                <a:cxnLst/>
                <a:rect l="l" t="t" r="r" b="b"/>
                <a:pathLst>
                  <a:path w="61037" h="20471" extrusionOk="0">
                    <a:moveTo>
                      <a:pt x="0" y="1"/>
                    </a:moveTo>
                    <a:lnTo>
                      <a:pt x="0" y="18248"/>
                    </a:lnTo>
                    <a:cubicBezTo>
                      <a:pt x="40" y="18215"/>
                      <a:pt x="84" y="18199"/>
                      <a:pt x="145" y="18199"/>
                    </a:cubicBezTo>
                    <a:cubicBezTo>
                      <a:pt x="271" y="18199"/>
                      <a:pt x="466" y="18267"/>
                      <a:pt x="838" y="18391"/>
                    </a:cubicBezTo>
                    <a:cubicBezTo>
                      <a:pt x="879" y="18412"/>
                      <a:pt x="920" y="18412"/>
                      <a:pt x="961" y="18432"/>
                    </a:cubicBezTo>
                    <a:lnTo>
                      <a:pt x="1185" y="18432"/>
                    </a:lnTo>
                    <a:cubicBezTo>
                      <a:pt x="1206" y="18330"/>
                      <a:pt x="1349" y="18310"/>
                      <a:pt x="1512" y="18310"/>
                    </a:cubicBezTo>
                    <a:cubicBezTo>
                      <a:pt x="1512" y="18330"/>
                      <a:pt x="1492" y="18350"/>
                      <a:pt x="1472" y="18371"/>
                    </a:cubicBezTo>
                    <a:cubicBezTo>
                      <a:pt x="1410" y="18412"/>
                      <a:pt x="1349" y="18453"/>
                      <a:pt x="1492" y="18514"/>
                    </a:cubicBezTo>
                    <a:cubicBezTo>
                      <a:pt x="1558" y="18553"/>
                      <a:pt x="1632" y="18576"/>
                      <a:pt x="1710" y="18576"/>
                    </a:cubicBezTo>
                    <a:cubicBezTo>
                      <a:pt x="1752" y="18576"/>
                      <a:pt x="1796" y="18569"/>
                      <a:pt x="1839" y="18555"/>
                    </a:cubicBezTo>
                    <a:cubicBezTo>
                      <a:pt x="2105" y="18493"/>
                      <a:pt x="2371" y="18473"/>
                      <a:pt x="2636" y="18473"/>
                    </a:cubicBezTo>
                    <a:cubicBezTo>
                      <a:pt x="2685" y="18342"/>
                      <a:pt x="2917" y="18329"/>
                      <a:pt x="3186" y="18329"/>
                    </a:cubicBezTo>
                    <a:cubicBezTo>
                      <a:pt x="3253" y="18329"/>
                      <a:pt x="3323" y="18330"/>
                      <a:pt x="3392" y="18330"/>
                    </a:cubicBezTo>
                    <a:cubicBezTo>
                      <a:pt x="3426" y="18335"/>
                      <a:pt x="3460" y="18337"/>
                      <a:pt x="3493" y="18337"/>
                    </a:cubicBezTo>
                    <a:cubicBezTo>
                      <a:pt x="3601" y="18337"/>
                      <a:pt x="3703" y="18311"/>
                      <a:pt x="3781" y="18248"/>
                    </a:cubicBezTo>
                    <a:cubicBezTo>
                      <a:pt x="3873" y="18202"/>
                      <a:pt x="3976" y="18179"/>
                      <a:pt x="4082" y="18179"/>
                    </a:cubicBezTo>
                    <a:cubicBezTo>
                      <a:pt x="4118" y="18179"/>
                      <a:pt x="4153" y="18182"/>
                      <a:pt x="4189" y="18187"/>
                    </a:cubicBezTo>
                    <a:cubicBezTo>
                      <a:pt x="4496" y="18187"/>
                      <a:pt x="4802" y="18207"/>
                      <a:pt x="5088" y="18228"/>
                    </a:cubicBezTo>
                    <a:cubicBezTo>
                      <a:pt x="5150" y="18235"/>
                      <a:pt x="5168" y="18235"/>
                      <a:pt x="5169" y="18235"/>
                    </a:cubicBezTo>
                    <a:lnTo>
                      <a:pt x="5169" y="18235"/>
                    </a:lnTo>
                    <a:cubicBezTo>
                      <a:pt x="5172" y="18235"/>
                      <a:pt x="5109" y="18235"/>
                      <a:pt x="5191" y="18289"/>
                    </a:cubicBezTo>
                    <a:cubicBezTo>
                      <a:pt x="5231" y="18310"/>
                      <a:pt x="5211" y="18371"/>
                      <a:pt x="5170" y="18391"/>
                    </a:cubicBezTo>
                    <a:lnTo>
                      <a:pt x="5088" y="18391"/>
                    </a:lnTo>
                    <a:cubicBezTo>
                      <a:pt x="5660" y="18391"/>
                      <a:pt x="6233" y="18473"/>
                      <a:pt x="6927" y="18493"/>
                    </a:cubicBezTo>
                    <a:lnTo>
                      <a:pt x="7622" y="18493"/>
                    </a:lnTo>
                    <a:lnTo>
                      <a:pt x="7908" y="18473"/>
                    </a:lnTo>
                    <a:cubicBezTo>
                      <a:pt x="8051" y="18412"/>
                      <a:pt x="8174" y="18371"/>
                      <a:pt x="8317" y="18350"/>
                    </a:cubicBezTo>
                    <a:cubicBezTo>
                      <a:pt x="8399" y="18350"/>
                      <a:pt x="8501" y="18350"/>
                      <a:pt x="8583" y="18371"/>
                    </a:cubicBezTo>
                    <a:cubicBezTo>
                      <a:pt x="8583" y="18371"/>
                      <a:pt x="8623" y="18412"/>
                      <a:pt x="8623" y="18432"/>
                    </a:cubicBezTo>
                    <a:cubicBezTo>
                      <a:pt x="8623" y="18432"/>
                      <a:pt x="8623" y="18432"/>
                      <a:pt x="8623" y="18453"/>
                    </a:cubicBezTo>
                    <a:cubicBezTo>
                      <a:pt x="8991" y="18453"/>
                      <a:pt x="9359" y="18432"/>
                      <a:pt x="9706" y="18432"/>
                    </a:cubicBezTo>
                    <a:cubicBezTo>
                      <a:pt x="10401" y="18391"/>
                      <a:pt x="11096" y="18371"/>
                      <a:pt x="11770" y="18350"/>
                    </a:cubicBezTo>
                    <a:cubicBezTo>
                      <a:pt x="12220" y="18350"/>
                      <a:pt x="12506" y="18473"/>
                      <a:pt x="12629" y="18616"/>
                    </a:cubicBezTo>
                    <a:cubicBezTo>
                      <a:pt x="12792" y="18596"/>
                      <a:pt x="12955" y="18555"/>
                      <a:pt x="13139" y="18534"/>
                    </a:cubicBezTo>
                    <a:cubicBezTo>
                      <a:pt x="13139" y="18514"/>
                      <a:pt x="13119" y="18473"/>
                      <a:pt x="13139" y="18473"/>
                    </a:cubicBezTo>
                    <a:cubicBezTo>
                      <a:pt x="13221" y="18432"/>
                      <a:pt x="13323" y="18412"/>
                      <a:pt x="13425" y="18412"/>
                    </a:cubicBezTo>
                    <a:cubicBezTo>
                      <a:pt x="13998" y="18371"/>
                      <a:pt x="14468" y="18269"/>
                      <a:pt x="15060" y="18248"/>
                    </a:cubicBezTo>
                    <a:cubicBezTo>
                      <a:pt x="15203" y="18248"/>
                      <a:pt x="15489" y="18350"/>
                      <a:pt x="15510" y="18412"/>
                    </a:cubicBezTo>
                    <a:cubicBezTo>
                      <a:pt x="15530" y="18473"/>
                      <a:pt x="15530" y="18596"/>
                      <a:pt x="15571" y="18698"/>
                    </a:cubicBezTo>
                    <a:cubicBezTo>
                      <a:pt x="15591" y="18718"/>
                      <a:pt x="15612" y="18718"/>
                      <a:pt x="15632" y="18718"/>
                    </a:cubicBezTo>
                    <a:lnTo>
                      <a:pt x="16368" y="19025"/>
                    </a:lnTo>
                    <a:lnTo>
                      <a:pt x="16634" y="19025"/>
                    </a:lnTo>
                    <a:cubicBezTo>
                      <a:pt x="16963" y="18889"/>
                      <a:pt x="17315" y="18822"/>
                      <a:pt x="17667" y="18822"/>
                    </a:cubicBezTo>
                    <a:cubicBezTo>
                      <a:pt x="18057" y="18822"/>
                      <a:pt x="18445" y="18904"/>
                      <a:pt x="18800" y="19066"/>
                    </a:cubicBezTo>
                    <a:lnTo>
                      <a:pt x="19372" y="19147"/>
                    </a:lnTo>
                    <a:lnTo>
                      <a:pt x="19392" y="19147"/>
                    </a:lnTo>
                    <a:cubicBezTo>
                      <a:pt x="19612" y="19080"/>
                      <a:pt x="19846" y="19040"/>
                      <a:pt x="20083" y="19040"/>
                    </a:cubicBezTo>
                    <a:cubicBezTo>
                      <a:pt x="20132" y="19040"/>
                      <a:pt x="20181" y="19042"/>
                      <a:pt x="20230" y="19045"/>
                    </a:cubicBezTo>
                    <a:cubicBezTo>
                      <a:pt x="20312" y="19045"/>
                      <a:pt x="20393" y="19066"/>
                      <a:pt x="20475" y="19106"/>
                    </a:cubicBezTo>
                    <a:cubicBezTo>
                      <a:pt x="20496" y="19127"/>
                      <a:pt x="20516" y="19147"/>
                      <a:pt x="20516" y="19168"/>
                    </a:cubicBezTo>
                    <a:cubicBezTo>
                      <a:pt x="20496" y="19229"/>
                      <a:pt x="20475" y="19270"/>
                      <a:pt x="20434" y="19311"/>
                    </a:cubicBezTo>
                    <a:cubicBezTo>
                      <a:pt x="20393" y="19352"/>
                      <a:pt x="20332" y="19393"/>
                      <a:pt x="20353" y="19454"/>
                    </a:cubicBezTo>
                    <a:cubicBezTo>
                      <a:pt x="20393" y="19474"/>
                      <a:pt x="20434" y="19515"/>
                      <a:pt x="20455" y="19536"/>
                    </a:cubicBezTo>
                    <a:cubicBezTo>
                      <a:pt x="20516" y="19576"/>
                      <a:pt x="20598" y="19597"/>
                      <a:pt x="20659" y="19597"/>
                    </a:cubicBezTo>
                    <a:cubicBezTo>
                      <a:pt x="20731" y="19597"/>
                      <a:pt x="20797" y="19582"/>
                      <a:pt x="20866" y="19582"/>
                    </a:cubicBezTo>
                    <a:cubicBezTo>
                      <a:pt x="20935" y="19582"/>
                      <a:pt x="21006" y="19597"/>
                      <a:pt x="21088" y="19658"/>
                    </a:cubicBezTo>
                    <a:cubicBezTo>
                      <a:pt x="21170" y="19760"/>
                      <a:pt x="21293" y="19801"/>
                      <a:pt x="21415" y="19801"/>
                    </a:cubicBezTo>
                    <a:cubicBezTo>
                      <a:pt x="21660" y="19801"/>
                      <a:pt x="21885" y="19903"/>
                      <a:pt x="22069" y="20067"/>
                    </a:cubicBezTo>
                    <a:cubicBezTo>
                      <a:pt x="22355" y="20087"/>
                      <a:pt x="22641" y="20149"/>
                      <a:pt x="22886" y="20292"/>
                    </a:cubicBezTo>
                    <a:cubicBezTo>
                      <a:pt x="23193" y="20292"/>
                      <a:pt x="23499" y="20271"/>
                      <a:pt x="23806" y="20230"/>
                    </a:cubicBezTo>
                    <a:cubicBezTo>
                      <a:pt x="23888" y="20220"/>
                      <a:pt x="23969" y="20215"/>
                      <a:pt x="24051" y="20215"/>
                    </a:cubicBezTo>
                    <a:cubicBezTo>
                      <a:pt x="24133" y="20215"/>
                      <a:pt x="24215" y="20220"/>
                      <a:pt x="24296" y="20230"/>
                    </a:cubicBezTo>
                    <a:cubicBezTo>
                      <a:pt x="24399" y="20210"/>
                      <a:pt x="24480" y="20189"/>
                      <a:pt x="24582" y="20169"/>
                    </a:cubicBezTo>
                    <a:cubicBezTo>
                      <a:pt x="24663" y="20145"/>
                      <a:pt x="24747" y="20133"/>
                      <a:pt x="24830" y="20133"/>
                    </a:cubicBezTo>
                    <a:cubicBezTo>
                      <a:pt x="24958" y="20133"/>
                      <a:pt x="25084" y="20160"/>
                      <a:pt x="25195" y="20210"/>
                    </a:cubicBezTo>
                    <a:cubicBezTo>
                      <a:pt x="25298" y="20251"/>
                      <a:pt x="25359" y="20292"/>
                      <a:pt x="25441" y="20333"/>
                    </a:cubicBezTo>
                    <a:cubicBezTo>
                      <a:pt x="25625" y="20424"/>
                      <a:pt x="25820" y="20470"/>
                      <a:pt x="26027" y="20470"/>
                    </a:cubicBezTo>
                    <a:cubicBezTo>
                      <a:pt x="26096" y="20470"/>
                      <a:pt x="26166" y="20465"/>
                      <a:pt x="26238" y="20455"/>
                    </a:cubicBezTo>
                    <a:cubicBezTo>
                      <a:pt x="26442" y="20414"/>
                      <a:pt x="26646" y="20353"/>
                      <a:pt x="26871" y="20312"/>
                    </a:cubicBezTo>
                    <a:cubicBezTo>
                      <a:pt x="26953" y="20312"/>
                      <a:pt x="27035" y="20292"/>
                      <a:pt x="27116" y="20292"/>
                    </a:cubicBezTo>
                    <a:cubicBezTo>
                      <a:pt x="27382" y="20210"/>
                      <a:pt x="27627" y="20128"/>
                      <a:pt x="27893" y="20026"/>
                    </a:cubicBezTo>
                    <a:cubicBezTo>
                      <a:pt x="28138" y="19903"/>
                      <a:pt x="28342" y="19863"/>
                      <a:pt x="28588" y="19781"/>
                    </a:cubicBezTo>
                    <a:cubicBezTo>
                      <a:pt x="28690" y="19679"/>
                      <a:pt x="28833" y="19617"/>
                      <a:pt x="28976" y="19617"/>
                    </a:cubicBezTo>
                    <a:lnTo>
                      <a:pt x="29017" y="19617"/>
                    </a:lnTo>
                    <a:cubicBezTo>
                      <a:pt x="29068" y="19583"/>
                      <a:pt x="29130" y="19567"/>
                      <a:pt x="29193" y="19567"/>
                    </a:cubicBezTo>
                    <a:cubicBezTo>
                      <a:pt x="29282" y="19567"/>
                      <a:pt x="29374" y="19599"/>
                      <a:pt x="29446" y="19658"/>
                    </a:cubicBezTo>
                    <a:cubicBezTo>
                      <a:pt x="29507" y="19699"/>
                      <a:pt x="29589" y="19740"/>
                      <a:pt x="29671" y="19760"/>
                    </a:cubicBezTo>
                    <a:cubicBezTo>
                      <a:pt x="29814" y="19781"/>
                      <a:pt x="29936" y="19842"/>
                      <a:pt x="30059" y="19924"/>
                    </a:cubicBezTo>
                    <a:cubicBezTo>
                      <a:pt x="30529" y="19760"/>
                      <a:pt x="31040" y="19658"/>
                      <a:pt x="31550" y="19658"/>
                    </a:cubicBezTo>
                    <a:cubicBezTo>
                      <a:pt x="31581" y="19657"/>
                      <a:pt x="31611" y="19657"/>
                      <a:pt x="31642" y="19657"/>
                    </a:cubicBezTo>
                    <a:cubicBezTo>
                      <a:pt x="32211" y="19657"/>
                      <a:pt x="32833" y="19834"/>
                      <a:pt x="33124" y="20067"/>
                    </a:cubicBezTo>
                    <a:lnTo>
                      <a:pt x="33471" y="20128"/>
                    </a:lnTo>
                    <a:cubicBezTo>
                      <a:pt x="33696" y="20067"/>
                      <a:pt x="33921" y="20006"/>
                      <a:pt x="34166" y="19985"/>
                    </a:cubicBezTo>
                    <a:cubicBezTo>
                      <a:pt x="34373" y="19962"/>
                      <a:pt x="34583" y="19951"/>
                      <a:pt x="34794" y="19951"/>
                    </a:cubicBezTo>
                    <a:cubicBezTo>
                      <a:pt x="35147" y="19951"/>
                      <a:pt x="35504" y="19983"/>
                      <a:pt x="35862" y="20046"/>
                    </a:cubicBezTo>
                    <a:cubicBezTo>
                      <a:pt x="36230" y="19924"/>
                      <a:pt x="36598" y="19863"/>
                      <a:pt x="37006" y="19842"/>
                    </a:cubicBezTo>
                    <a:cubicBezTo>
                      <a:pt x="37084" y="19836"/>
                      <a:pt x="37162" y="19834"/>
                      <a:pt x="37240" y="19834"/>
                    </a:cubicBezTo>
                    <a:cubicBezTo>
                      <a:pt x="37428" y="19834"/>
                      <a:pt x="37615" y="19848"/>
                      <a:pt x="37803" y="19863"/>
                    </a:cubicBezTo>
                    <a:cubicBezTo>
                      <a:pt x="38196" y="19601"/>
                      <a:pt x="38980" y="19470"/>
                      <a:pt x="39791" y="19470"/>
                    </a:cubicBezTo>
                    <a:cubicBezTo>
                      <a:pt x="39994" y="19470"/>
                      <a:pt x="40198" y="19478"/>
                      <a:pt x="40398" y="19495"/>
                    </a:cubicBezTo>
                    <a:cubicBezTo>
                      <a:pt x="40501" y="19454"/>
                      <a:pt x="40582" y="19433"/>
                      <a:pt x="40684" y="19433"/>
                    </a:cubicBezTo>
                    <a:lnTo>
                      <a:pt x="40766" y="19433"/>
                    </a:lnTo>
                    <a:cubicBezTo>
                      <a:pt x="41011" y="19209"/>
                      <a:pt x="41298" y="19045"/>
                      <a:pt x="41624" y="18923"/>
                    </a:cubicBezTo>
                    <a:cubicBezTo>
                      <a:pt x="41727" y="18923"/>
                      <a:pt x="41849" y="18882"/>
                      <a:pt x="41951" y="18820"/>
                    </a:cubicBezTo>
                    <a:cubicBezTo>
                      <a:pt x="42013" y="18759"/>
                      <a:pt x="42054" y="18677"/>
                      <a:pt x="42115" y="18616"/>
                    </a:cubicBezTo>
                    <a:cubicBezTo>
                      <a:pt x="42217" y="18514"/>
                      <a:pt x="42381" y="18453"/>
                      <a:pt x="42524" y="18453"/>
                    </a:cubicBezTo>
                    <a:cubicBezTo>
                      <a:pt x="42524" y="18453"/>
                      <a:pt x="42503" y="18432"/>
                      <a:pt x="42503" y="18432"/>
                    </a:cubicBezTo>
                    <a:cubicBezTo>
                      <a:pt x="42568" y="18419"/>
                      <a:pt x="42635" y="18412"/>
                      <a:pt x="42701" y="18412"/>
                    </a:cubicBezTo>
                    <a:cubicBezTo>
                      <a:pt x="42846" y="18412"/>
                      <a:pt x="42990" y="18444"/>
                      <a:pt x="43116" y="18514"/>
                    </a:cubicBezTo>
                    <a:cubicBezTo>
                      <a:pt x="43198" y="18555"/>
                      <a:pt x="43259" y="18596"/>
                      <a:pt x="43320" y="18636"/>
                    </a:cubicBezTo>
                    <a:cubicBezTo>
                      <a:pt x="43535" y="18744"/>
                      <a:pt x="43780" y="18804"/>
                      <a:pt x="44029" y="18804"/>
                    </a:cubicBezTo>
                    <a:cubicBezTo>
                      <a:pt x="44065" y="18804"/>
                      <a:pt x="44102" y="18803"/>
                      <a:pt x="44138" y="18800"/>
                    </a:cubicBezTo>
                    <a:cubicBezTo>
                      <a:pt x="44322" y="18780"/>
                      <a:pt x="44506" y="18739"/>
                      <a:pt x="44710" y="18718"/>
                    </a:cubicBezTo>
                    <a:cubicBezTo>
                      <a:pt x="44771" y="18677"/>
                      <a:pt x="44833" y="18657"/>
                      <a:pt x="44914" y="18657"/>
                    </a:cubicBezTo>
                    <a:cubicBezTo>
                      <a:pt x="45262" y="18657"/>
                      <a:pt x="45589" y="18657"/>
                      <a:pt x="45936" y="18677"/>
                    </a:cubicBezTo>
                    <a:cubicBezTo>
                      <a:pt x="46005" y="18682"/>
                      <a:pt x="46064" y="18685"/>
                      <a:pt x="46116" y="18685"/>
                    </a:cubicBezTo>
                    <a:cubicBezTo>
                      <a:pt x="46312" y="18685"/>
                      <a:pt x="46417" y="18637"/>
                      <a:pt x="46610" y="18412"/>
                    </a:cubicBezTo>
                    <a:cubicBezTo>
                      <a:pt x="46861" y="18161"/>
                      <a:pt x="47203" y="18001"/>
                      <a:pt x="47567" y="18001"/>
                    </a:cubicBezTo>
                    <a:cubicBezTo>
                      <a:pt x="47588" y="18001"/>
                      <a:pt x="47610" y="18002"/>
                      <a:pt x="47632" y="18003"/>
                    </a:cubicBezTo>
                    <a:cubicBezTo>
                      <a:pt x="47815" y="17924"/>
                      <a:pt x="48007" y="17888"/>
                      <a:pt x="48202" y="17888"/>
                    </a:cubicBezTo>
                    <a:cubicBezTo>
                      <a:pt x="48311" y="17888"/>
                      <a:pt x="48421" y="17899"/>
                      <a:pt x="48531" y="17921"/>
                    </a:cubicBezTo>
                    <a:cubicBezTo>
                      <a:pt x="48607" y="17913"/>
                      <a:pt x="48684" y="17908"/>
                      <a:pt x="48761" y="17908"/>
                    </a:cubicBezTo>
                    <a:cubicBezTo>
                      <a:pt x="48871" y="17908"/>
                      <a:pt x="48984" y="17918"/>
                      <a:pt x="49103" y="17942"/>
                    </a:cubicBezTo>
                    <a:cubicBezTo>
                      <a:pt x="49880" y="18064"/>
                      <a:pt x="50329" y="18330"/>
                      <a:pt x="51065" y="18493"/>
                    </a:cubicBezTo>
                    <a:cubicBezTo>
                      <a:pt x="51696" y="18640"/>
                      <a:pt x="52124" y="18689"/>
                      <a:pt x="52482" y="18689"/>
                    </a:cubicBezTo>
                    <a:cubicBezTo>
                      <a:pt x="53121" y="18689"/>
                      <a:pt x="53535" y="18533"/>
                      <a:pt x="54477" y="18493"/>
                    </a:cubicBezTo>
                    <a:cubicBezTo>
                      <a:pt x="54526" y="18490"/>
                      <a:pt x="54582" y="18488"/>
                      <a:pt x="54643" y="18488"/>
                    </a:cubicBezTo>
                    <a:cubicBezTo>
                      <a:pt x="54918" y="18488"/>
                      <a:pt x="55311" y="18521"/>
                      <a:pt x="55744" y="18555"/>
                    </a:cubicBezTo>
                    <a:cubicBezTo>
                      <a:pt x="55867" y="18473"/>
                      <a:pt x="56010" y="18432"/>
                      <a:pt x="56174" y="18412"/>
                    </a:cubicBezTo>
                    <a:cubicBezTo>
                      <a:pt x="56357" y="18391"/>
                      <a:pt x="56541" y="18391"/>
                      <a:pt x="56746" y="18371"/>
                    </a:cubicBezTo>
                    <a:cubicBezTo>
                      <a:pt x="57195" y="18085"/>
                      <a:pt x="58094" y="18003"/>
                      <a:pt x="58973" y="17778"/>
                    </a:cubicBezTo>
                    <a:cubicBezTo>
                      <a:pt x="59096" y="17615"/>
                      <a:pt x="59300" y="17513"/>
                      <a:pt x="59525" y="17492"/>
                    </a:cubicBezTo>
                    <a:cubicBezTo>
                      <a:pt x="59688" y="17472"/>
                      <a:pt x="59852" y="17451"/>
                      <a:pt x="60015" y="17431"/>
                    </a:cubicBezTo>
                    <a:cubicBezTo>
                      <a:pt x="60342" y="17329"/>
                      <a:pt x="60689" y="17227"/>
                      <a:pt x="61037" y="17145"/>
                    </a:cubicBezTo>
                    <a:lnTo>
                      <a:pt x="61037" y="1"/>
                    </a:lnTo>
                    <a:close/>
                  </a:path>
                </a:pathLst>
              </a:custGeom>
              <a:solidFill>
                <a:srgbClr val="F3F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402764" y="-3065690"/>
                <a:ext cx="15249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60996" h="19715" extrusionOk="0">
                    <a:moveTo>
                      <a:pt x="0" y="1"/>
                    </a:moveTo>
                    <a:lnTo>
                      <a:pt x="0" y="17472"/>
                    </a:lnTo>
                    <a:cubicBezTo>
                      <a:pt x="40" y="17438"/>
                      <a:pt x="84" y="17423"/>
                      <a:pt x="145" y="17423"/>
                    </a:cubicBezTo>
                    <a:cubicBezTo>
                      <a:pt x="271" y="17423"/>
                      <a:pt x="466" y="17491"/>
                      <a:pt x="838" y="17615"/>
                    </a:cubicBezTo>
                    <a:cubicBezTo>
                      <a:pt x="879" y="17635"/>
                      <a:pt x="920" y="17656"/>
                      <a:pt x="961" y="17656"/>
                    </a:cubicBezTo>
                    <a:lnTo>
                      <a:pt x="1185" y="17656"/>
                    </a:lnTo>
                    <a:cubicBezTo>
                      <a:pt x="1206" y="17574"/>
                      <a:pt x="1349" y="17553"/>
                      <a:pt x="1512" y="17533"/>
                    </a:cubicBezTo>
                    <a:lnTo>
                      <a:pt x="1512" y="17533"/>
                    </a:lnTo>
                    <a:cubicBezTo>
                      <a:pt x="1512" y="17553"/>
                      <a:pt x="1492" y="17574"/>
                      <a:pt x="1472" y="17594"/>
                    </a:cubicBezTo>
                    <a:cubicBezTo>
                      <a:pt x="1410" y="17635"/>
                      <a:pt x="1349" y="17676"/>
                      <a:pt x="1492" y="17737"/>
                    </a:cubicBezTo>
                    <a:cubicBezTo>
                      <a:pt x="1569" y="17783"/>
                      <a:pt x="1657" y="17806"/>
                      <a:pt x="1748" y="17806"/>
                    </a:cubicBezTo>
                    <a:cubicBezTo>
                      <a:pt x="1778" y="17806"/>
                      <a:pt x="1809" y="17804"/>
                      <a:pt x="1839" y="17799"/>
                    </a:cubicBezTo>
                    <a:cubicBezTo>
                      <a:pt x="2105" y="17737"/>
                      <a:pt x="2371" y="17717"/>
                      <a:pt x="2636" y="17717"/>
                    </a:cubicBezTo>
                    <a:cubicBezTo>
                      <a:pt x="2678" y="17591"/>
                      <a:pt x="2854" y="17561"/>
                      <a:pt x="3072" y="17561"/>
                    </a:cubicBezTo>
                    <a:cubicBezTo>
                      <a:pt x="3173" y="17561"/>
                      <a:pt x="3282" y="17567"/>
                      <a:pt x="3392" y="17574"/>
                    </a:cubicBezTo>
                    <a:cubicBezTo>
                      <a:pt x="3418" y="17578"/>
                      <a:pt x="3443" y="17579"/>
                      <a:pt x="3468" y="17579"/>
                    </a:cubicBezTo>
                    <a:cubicBezTo>
                      <a:pt x="3585" y="17579"/>
                      <a:pt x="3696" y="17543"/>
                      <a:pt x="3781" y="17492"/>
                    </a:cubicBezTo>
                    <a:cubicBezTo>
                      <a:pt x="3874" y="17430"/>
                      <a:pt x="3980" y="17403"/>
                      <a:pt x="4088" y="17403"/>
                    </a:cubicBezTo>
                    <a:cubicBezTo>
                      <a:pt x="4122" y="17403"/>
                      <a:pt x="4155" y="17406"/>
                      <a:pt x="4189" y="17410"/>
                    </a:cubicBezTo>
                    <a:cubicBezTo>
                      <a:pt x="4496" y="17431"/>
                      <a:pt x="4802" y="17451"/>
                      <a:pt x="5088" y="17472"/>
                    </a:cubicBezTo>
                    <a:cubicBezTo>
                      <a:pt x="5150" y="17472"/>
                      <a:pt x="5168" y="17469"/>
                      <a:pt x="5169" y="17469"/>
                    </a:cubicBezTo>
                    <a:lnTo>
                      <a:pt x="5169" y="17469"/>
                    </a:lnTo>
                    <a:cubicBezTo>
                      <a:pt x="5172" y="17469"/>
                      <a:pt x="5109" y="17479"/>
                      <a:pt x="5191" y="17533"/>
                    </a:cubicBezTo>
                    <a:cubicBezTo>
                      <a:pt x="5231" y="17553"/>
                      <a:pt x="5211" y="17615"/>
                      <a:pt x="5170" y="17615"/>
                    </a:cubicBezTo>
                    <a:lnTo>
                      <a:pt x="5088" y="17615"/>
                    </a:lnTo>
                    <a:cubicBezTo>
                      <a:pt x="5660" y="17615"/>
                      <a:pt x="6233" y="17697"/>
                      <a:pt x="6927" y="17717"/>
                    </a:cubicBezTo>
                    <a:lnTo>
                      <a:pt x="7622" y="17717"/>
                    </a:lnTo>
                    <a:lnTo>
                      <a:pt x="7908" y="17697"/>
                    </a:lnTo>
                    <a:cubicBezTo>
                      <a:pt x="8051" y="17656"/>
                      <a:pt x="8174" y="17615"/>
                      <a:pt x="8317" y="17594"/>
                    </a:cubicBezTo>
                    <a:cubicBezTo>
                      <a:pt x="8344" y="17588"/>
                      <a:pt x="8374" y="17585"/>
                      <a:pt x="8404" y="17585"/>
                    </a:cubicBezTo>
                    <a:cubicBezTo>
                      <a:pt x="8465" y="17585"/>
                      <a:pt x="8528" y="17594"/>
                      <a:pt x="8583" y="17594"/>
                    </a:cubicBezTo>
                    <a:cubicBezTo>
                      <a:pt x="8583" y="17594"/>
                      <a:pt x="8623" y="17635"/>
                      <a:pt x="8623" y="17656"/>
                    </a:cubicBezTo>
                    <a:cubicBezTo>
                      <a:pt x="8623" y="17656"/>
                      <a:pt x="8623" y="17676"/>
                      <a:pt x="8623" y="17676"/>
                    </a:cubicBezTo>
                    <a:cubicBezTo>
                      <a:pt x="8991" y="17676"/>
                      <a:pt x="9359" y="17656"/>
                      <a:pt x="9706" y="17656"/>
                    </a:cubicBezTo>
                    <a:cubicBezTo>
                      <a:pt x="10401" y="17635"/>
                      <a:pt x="11096" y="17594"/>
                      <a:pt x="11770" y="17594"/>
                    </a:cubicBezTo>
                    <a:cubicBezTo>
                      <a:pt x="12220" y="17594"/>
                      <a:pt x="12506" y="17697"/>
                      <a:pt x="12629" y="17860"/>
                    </a:cubicBezTo>
                    <a:cubicBezTo>
                      <a:pt x="12792" y="17819"/>
                      <a:pt x="12955" y="17799"/>
                      <a:pt x="13139" y="17758"/>
                    </a:cubicBezTo>
                    <a:cubicBezTo>
                      <a:pt x="13139" y="17737"/>
                      <a:pt x="13119" y="17717"/>
                      <a:pt x="13139" y="17697"/>
                    </a:cubicBezTo>
                    <a:cubicBezTo>
                      <a:pt x="13221" y="17676"/>
                      <a:pt x="13323" y="17656"/>
                      <a:pt x="13425" y="17635"/>
                    </a:cubicBezTo>
                    <a:cubicBezTo>
                      <a:pt x="13998" y="17615"/>
                      <a:pt x="14468" y="17513"/>
                      <a:pt x="15060" y="17492"/>
                    </a:cubicBezTo>
                    <a:cubicBezTo>
                      <a:pt x="15203" y="17492"/>
                      <a:pt x="15489" y="17574"/>
                      <a:pt x="15510" y="17635"/>
                    </a:cubicBezTo>
                    <a:cubicBezTo>
                      <a:pt x="15530" y="17717"/>
                      <a:pt x="15530" y="17840"/>
                      <a:pt x="15571" y="17942"/>
                    </a:cubicBezTo>
                    <a:cubicBezTo>
                      <a:pt x="15591" y="17942"/>
                      <a:pt x="15612" y="17942"/>
                      <a:pt x="15632" y="17962"/>
                    </a:cubicBezTo>
                    <a:lnTo>
                      <a:pt x="16368" y="18248"/>
                    </a:lnTo>
                    <a:lnTo>
                      <a:pt x="16634" y="18248"/>
                    </a:lnTo>
                    <a:cubicBezTo>
                      <a:pt x="16963" y="18113"/>
                      <a:pt x="17315" y="18046"/>
                      <a:pt x="17667" y="18046"/>
                    </a:cubicBezTo>
                    <a:cubicBezTo>
                      <a:pt x="18057" y="18046"/>
                      <a:pt x="18445" y="18128"/>
                      <a:pt x="18800" y="18289"/>
                    </a:cubicBezTo>
                    <a:lnTo>
                      <a:pt x="19372" y="18391"/>
                    </a:lnTo>
                    <a:lnTo>
                      <a:pt x="19392" y="18391"/>
                    </a:lnTo>
                    <a:cubicBezTo>
                      <a:pt x="19658" y="18310"/>
                      <a:pt x="19944" y="18269"/>
                      <a:pt x="20230" y="18269"/>
                    </a:cubicBezTo>
                    <a:cubicBezTo>
                      <a:pt x="20312" y="18289"/>
                      <a:pt x="20393" y="18310"/>
                      <a:pt x="20475" y="18350"/>
                    </a:cubicBezTo>
                    <a:cubicBezTo>
                      <a:pt x="20496" y="18350"/>
                      <a:pt x="20516" y="18391"/>
                      <a:pt x="20516" y="18391"/>
                    </a:cubicBezTo>
                    <a:cubicBezTo>
                      <a:pt x="20496" y="18453"/>
                      <a:pt x="20475" y="18514"/>
                      <a:pt x="20434" y="18555"/>
                    </a:cubicBezTo>
                    <a:cubicBezTo>
                      <a:pt x="20393" y="18596"/>
                      <a:pt x="20332" y="18636"/>
                      <a:pt x="20353" y="18677"/>
                    </a:cubicBezTo>
                    <a:cubicBezTo>
                      <a:pt x="20393" y="18718"/>
                      <a:pt x="20434" y="18739"/>
                      <a:pt x="20455" y="18780"/>
                    </a:cubicBezTo>
                    <a:cubicBezTo>
                      <a:pt x="20516" y="18820"/>
                      <a:pt x="20598" y="18820"/>
                      <a:pt x="20659" y="18841"/>
                    </a:cubicBezTo>
                    <a:cubicBezTo>
                      <a:pt x="20735" y="18841"/>
                      <a:pt x="20806" y="18818"/>
                      <a:pt x="20880" y="18818"/>
                    </a:cubicBezTo>
                    <a:cubicBezTo>
                      <a:pt x="20945" y="18818"/>
                      <a:pt x="21012" y="18835"/>
                      <a:pt x="21088" y="18902"/>
                    </a:cubicBezTo>
                    <a:cubicBezTo>
                      <a:pt x="21170" y="18984"/>
                      <a:pt x="21293" y="19045"/>
                      <a:pt x="21415" y="19045"/>
                    </a:cubicBezTo>
                    <a:cubicBezTo>
                      <a:pt x="21599" y="19045"/>
                      <a:pt x="21763" y="19106"/>
                      <a:pt x="21926" y="19209"/>
                    </a:cubicBezTo>
                    <a:lnTo>
                      <a:pt x="21967" y="19209"/>
                    </a:lnTo>
                    <a:cubicBezTo>
                      <a:pt x="21983" y="19208"/>
                      <a:pt x="21999" y="19207"/>
                      <a:pt x="22015" y="19207"/>
                    </a:cubicBezTo>
                    <a:cubicBezTo>
                      <a:pt x="22402" y="19207"/>
                      <a:pt x="22719" y="19437"/>
                      <a:pt x="23111" y="19515"/>
                    </a:cubicBezTo>
                    <a:lnTo>
                      <a:pt x="24194" y="19515"/>
                    </a:lnTo>
                    <a:cubicBezTo>
                      <a:pt x="24215" y="19495"/>
                      <a:pt x="24255" y="19495"/>
                      <a:pt x="24276" y="19495"/>
                    </a:cubicBezTo>
                    <a:cubicBezTo>
                      <a:pt x="24378" y="19474"/>
                      <a:pt x="24460" y="19433"/>
                      <a:pt x="24562" y="19413"/>
                    </a:cubicBezTo>
                    <a:cubicBezTo>
                      <a:pt x="24646" y="19390"/>
                      <a:pt x="24731" y="19378"/>
                      <a:pt x="24813" y="19378"/>
                    </a:cubicBezTo>
                    <a:cubicBezTo>
                      <a:pt x="24950" y="19378"/>
                      <a:pt x="25081" y="19410"/>
                      <a:pt x="25195" y="19474"/>
                    </a:cubicBezTo>
                    <a:cubicBezTo>
                      <a:pt x="25277" y="19515"/>
                      <a:pt x="25339" y="19556"/>
                      <a:pt x="25420" y="19576"/>
                    </a:cubicBezTo>
                    <a:cubicBezTo>
                      <a:pt x="25619" y="19668"/>
                      <a:pt x="25819" y="19714"/>
                      <a:pt x="26018" y="19714"/>
                    </a:cubicBezTo>
                    <a:cubicBezTo>
                      <a:pt x="26084" y="19714"/>
                      <a:pt x="26151" y="19709"/>
                      <a:pt x="26217" y="19699"/>
                    </a:cubicBezTo>
                    <a:cubicBezTo>
                      <a:pt x="26360" y="19679"/>
                      <a:pt x="26503" y="19658"/>
                      <a:pt x="26626" y="19617"/>
                    </a:cubicBezTo>
                    <a:cubicBezTo>
                      <a:pt x="26769" y="19556"/>
                      <a:pt x="26932" y="19515"/>
                      <a:pt x="27075" y="19495"/>
                    </a:cubicBezTo>
                    <a:cubicBezTo>
                      <a:pt x="27361" y="19433"/>
                      <a:pt x="27668" y="19495"/>
                      <a:pt x="27954" y="19413"/>
                    </a:cubicBezTo>
                    <a:cubicBezTo>
                      <a:pt x="28158" y="19331"/>
                      <a:pt x="28363" y="19229"/>
                      <a:pt x="28547" y="19086"/>
                    </a:cubicBezTo>
                    <a:cubicBezTo>
                      <a:pt x="28588" y="18963"/>
                      <a:pt x="28792" y="18861"/>
                      <a:pt x="29139" y="18861"/>
                    </a:cubicBezTo>
                    <a:cubicBezTo>
                      <a:pt x="29241" y="18861"/>
                      <a:pt x="29323" y="18882"/>
                      <a:pt x="29425" y="18902"/>
                    </a:cubicBezTo>
                    <a:cubicBezTo>
                      <a:pt x="29507" y="18943"/>
                      <a:pt x="29568" y="19004"/>
                      <a:pt x="29650" y="19004"/>
                    </a:cubicBezTo>
                    <a:cubicBezTo>
                      <a:pt x="29793" y="19045"/>
                      <a:pt x="29936" y="19086"/>
                      <a:pt x="30038" y="19168"/>
                    </a:cubicBezTo>
                    <a:cubicBezTo>
                      <a:pt x="30529" y="19004"/>
                      <a:pt x="31019" y="18923"/>
                      <a:pt x="31530" y="18923"/>
                    </a:cubicBezTo>
                    <a:cubicBezTo>
                      <a:pt x="31565" y="18921"/>
                      <a:pt x="31599" y="18921"/>
                      <a:pt x="31634" y="18921"/>
                    </a:cubicBezTo>
                    <a:cubicBezTo>
                      <a:pt x="32218" y="18921"/>
                      <a:pt x="32833" y="19081"/>
                      <a:pt x="33103" y="19331"/>
                    </a:cubicBezTo>
                    <a:lnTo>
                      <a:pt x="33451" y="19393"/>
                    </a:lnTo>
                    <a:cubicBezTo>
                      <a:pt x="33676" y="19311"/>
                      <a:pt x="33921" y="19270"/>
                      <a:pt x="34146" y="19249"/>
                    </a:cubicBezTo>
                    <a:cubicBezTo>
                      <a:pt x="34371" y="19225"/>
                      <a:pt x="34597" y="19214"/>
                      <a:pt x="34821" y="19214"/>
                    </a:cubicBezTo>
                    <a:cubicBezTo>
                      <a:pt x="35166" y="19214"/>
                      <a:pt x="35508" y="19241"/>
                      <a:pt x="35842" y="19290"/>
                    </a:cubicBezTo>
                    <a:cubicBezTo>
                      <a:pt x="36209" y="19188"/>
                      <a:pt x="36598" y="19106"/>
                      <a:pt x="36986" y="19086"/>
                    </a:cubicBezTo>
                    <a:cubicBezTo>
                      <a:pt x="37252" y="19086"/>
                      <a:pt x="37517" y="19086"/>
                      <a:pt x="37803" y="19127"/>
                    </a:cubicBezTo>
                    <a:cubicBezTo>
                      <a:pt x="38183" y="18861"/>
                      <a:pt x="38968" y="18736"/>
                      <a:pt x="39782" y="18736"/>
                    </a:cubicBezTo>
                    <a:cubicBezTo>
                      <a:pt x="39844" y="18736"/>
                      <a:pt x="39907" y="18737"/>
                      <a:pt x="39969" y="18739"/>
                    </a:cubicBezTo>
                    <a:cubicBezTo>
                      <a:pt x="40010" y="18698"/>
                      <a:pt x="40051" y="18657"/>
                      <a:pt x="40112" y="18636"/>
                    </a:cubicBezTo>
                    <a:cubicBezTo>
                      <a:pt x="40603" y="18473"/>
                      <a:pt x="41277" y="18432"/>
                      <a:pt x="41645" y="18044"/>
                    </a:cubicBezTo>
                    <a:cubicBezTo>
                      <a:pt x="41880" y="17809"/>
                      <a:pt x="42060" y="17629"/>
                      <a:pt x="42332" y="17629"/>
                    </a:cubicBezTo>
                    <a:cubicBezTo>
                      <a:pt x="42391" y="17629"/>
                      <a:pt x="42454" y="17637"/>
                      <a:pt x="42524" y="17656"/>
                    </a:cubicBezTo>
                    <a:cubicBezTo>
                      <a:pt x="42559" y="17652"/>
                      <a:pt x="42593" y="17650"/>
                      <a:pt x="42627" y="17650"/>
                    </a:cubicBezTo>
                    <a:cubicBezTo>
                      <a:pt x="42791" y="17650"/>
                      <a:pt x="42943" y="17690"/>
                      <a:pt x="43096" y="17758"/>
                    </a:cubicBezTo>
                    <a:cubicBezTo>
                      <a:pt x="43177" y="17799"/>
                      <a:pt x="43218" y="17840"/>
                      <a:pt x="43300" y="17880"/>
                    </a:cubicBezTo>
                    <a:cubicBezTo>
                      <a:pt x="43514" y="17987"/>
                      <a:pt x="43759" y="18048"/>
                      <a:pt x="44008" y="18048"/>
                    </a:cubicBezTo>
                    <a:cubicBezTo>
                      <a:pt x="44045" y="18048"/>
                      <a:pt x="44081" y="18046"/>
                      <a:pt x="44117" y="18044"/>
                    </a:cubicBezTo>
                    <a:cubicBezTo>
                      <a:pt x="44301" y="18023"/>
                      <a:pt x="44465" y="17983"/>
                      <a:pt x="44649" y="17962"/>
                    </a:cubicBezTo>
                    <a:cubicBezTo>
                      <a:pt x="44710" y="17880"/>
                      <a:pt x="44833" y="17819"/>
                      <a:pt x="44955" y="17819"/>
                    </a:cubicBezTo>
                    <a:cubicBezTo>
                      <a:pt x="45211" y="17836"/>
                      <a:pt x="45510" y="17981"/>
                      <a:pt x="45780" y="17981"/>
                    </a:cubicBezTo>
                    <a:cubicBezTo>
                      <a:pt x="45833" y="17981"/>
                      <a:pt x="45885" y="17976"/>
                      <a:pt x="45936" y="17962"/>
                    </a:cubicBezTo>
                    <a:cubicBezTo>
                      <a:pt x="46202" y="17880"/>
                      <a:pt x="46447" y="17758"/>
                      <a:pt x="46692" y="17615"/>
                    </a:cubicBezTo>
                    <a:cubicBezTo>
                      <a:pt x="46733" y="17513"/>
                      <a:pt x="46896" y="17431"/>
                      <a:pt x="47142" y="17390"/>
                    </a:cubicBezTo>
                    <a:cubicBezTo>
                      <a:pt x="47326" y="17308"/>
                      <a:pt x="47489" y="17267"/>
                      <a:pt x="47673" y="17267"/>
                    </a:cubicBezTo>
                    <a:cubicBezTo>
                      <a:pt x="47734" y="17247"/>
                      <a:pt x="47796" y="17227"/>
                      <a:pt x="47836" y="17227"/>
                    </a:cubicBezTo>
                    <a:lnTo>
                      <a:pt x="47918" y="17227"/>
                    </a:lnTo>
                    <a:lnTo>
                      <a:pt x="48061" y="17206"/>
                    </a:lnTo>
                    <a:cubicBezTo>
                      <a:pt x="48163" y="17186"/>
                      <a:pt x="48286" y="17165"/>
                      <a:pt x="48388" y="17165"/>
                    </a:cubicBezTo>
                    <a:lnTo>
                      <a:pt x="48429" y="17165"/>
                    </a:lnTo>
                    <a:cubicBezTo>
                      <a:pt x="48541" y="17145"/>
                      <a:pt x="48649" y="17135"/>
                      <a:pt x="48753" y="17135"/>
                    </a:cubicBezTo>
                    <a:cubicBezTo>
                      <a:pt x="48858" y="17135"/>
                      <a:pt x="48960" y="17145"/>
                      <a:pt x="49062" y="17165"/>
                    </a:cubicBezTo>
                    <a:cubicBezTo>
                      <a:pt x="49859" y="17308"/>
                      <a:pt x="50309" y="17574"/>
                      <a:pt x="51024" y="17737"/>
                    </a:cubicBezTo>
                    <a:cubicBezTo>
                      <a:pt x="51649" y="17874"/>
                      <a:pt x="52074" y="17919"/>
                      <a:pt x="52428" y="17919"/>
                    </a:cubicBezTo>
                    <a:cubicBezTo>
                      <a:pt x="53081" y="17919"/>
                      <a:pt x="53489" y="17764"/>
                      <a:pt x="54457" y="17737"/>
                    </a:cubicBezTo>
                    <a:cubicBezTo>
                      <a:pt x="54523" y="17732"/>
                      <a:pt x="54606" y="17729"/>
                      <a:pt x="54703" y="17729"/>
                    </a:cubicBezTo>
                    <a:cubicBezTo>
                      <a:pt x="54967" y="17729"/>
                      <a:pt x="55330" y="17748"/>
                      <a:pt x="55704" y="17778"/>
                    </a:cubicBezTo>
                    <a:cubicBezTo>
                      <a:pt x="55847" y="17717"/>
                      <a:pt x="55990" y="17656"/>
                      <a:pt x="56133" y="17656"/>
                    </a:cubicBezTo>
                    <a:cubicBezTo>
                      <a:pt x="56337" y="17635"/>
                      <a:pt x="56521" y="17615"/>
                      <a:pt x="56705" y="17594"/>
                    </a:cubicBezTo>
                    <a:cubicBezTo>
                      <a:pt x="57154" y="17329"/>
                      <a:pt x="58074" y="17247"/>
                      <a:pt x="58932" y="17002"/>
                    </a:cubicBezTo>
                    <a:cubicBezTo>
                      <a:pt x="59075" y="16838"/>
                      <a:pt x="59279" y="16736"/>
                      <a:pt x="59484" y="16736"/>
                    </a:cubicBezTo>
                    <a:cubicBezTo>
                      <a:pt x="59668" y="16695"/>
                      <a:pt x="59831" y="16675"/>
                      <a:pt x="59974" y="16654"/>
                    </a:cubicBezTo>
                    <a:cubicBezTo>
                      <a:pt x="60301" y="16552"/>
                      <a:pt x="60649" y="16470"/>
                      <a:pt x="60996" y="16389"/>
                    </a:cubicBezTo>
                    <a:lnTo>
                      <a:pt x="609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43"/>
            <p:cNvSpPr/>
            <p:nvPr/>
          </p:nvSpPr>
          <p:spPr>
            <a:xfrm rot="-321781">
              <a:off x="7135581" y="1894194"/>
              <a:ext cx="858859" cy="389405"/>
            </a:xfrm>
            <a:custGeom>
              <a:avLst/>
              <a:gdLst/>
              <a:ahLst/>
              <a:cxnLst/>
              <a:rect l="l" t="t" r="r" b="b"/>
              <a:pathLst>
                <a:path w="22376" h="7459" extrusionOk="0">
                  <a:moveTo>
                    <a:pt x="21497" y="0"/>
                  </a:moveTo>
                  <a:lnTo>
                    <a:pt x="184" y="1615"/>
                  </a:lnTo>
                  <a:cubicBezTo>
                    <a:pt x="184" y="1901"/>
                    <a:pt x="143" y="2126"/>
                    <a:pt x="143" y="2391"/>
                  </a:cubicBezTo>
                  <a:lnTo>
                    <a:pt x="143" y="2350"/>
                  </a:lnTo>
                  <a:cubicBezTo>
                    <a:pt x="133" y="2340"/>
                    <a:pt x="123" y="2335"/>
                    <a:pt x="113" y="2335"/>
                  </a:cubicBezTo>
                  <a:cubicBezTo>
                    <a:pt x="103" y="2335"/>
                    <a:pt x="92" y="2340"/>
                    <a:pt x="82" y="2350"/>
                  </a:cubicBezTo>
                  <a:cubicBezTo>
                    <a:pt x="72" y="2366"/>
                    <a:pt x="64" y="2371"/>
                    <a:pt x="58" y="2371"/>
                  </a:cubicBezTo>
                  <a:cubicBezTo>
                    <a:pt x="48" y="2371"/>
                    <a:pt x="44" y="2358"/>
                    <a:pt x="43" y="2358"/>
                  </a:cubicBezTo>
                  <a:cubicBezTo>
                    <a:pt x="41" y="2358"/>
                    <a:pt x="41" y="2365"/>
                    <a:pt x="41" y="2391"/>
                  </a:cubicBezTo>
                  <a:cubicBezTo>
                    <a:pt x="41" y="2555"/>
                    <a:pt x="21" y="2718"/>
                    <a:pt x="21" y="2882"/>
                  </a:cubicBezTo>
                  <a:cubicBezTo>
                    <a:pt x="0" y="2943"/>
                    <a:pt x="21" y="3025"/>
                    <a:pt x="62" y="3086"/>
                  </a:cubicBezTo>
                  <a:cubicBezTo>
                    <a:pt x="123" y="3147"/>
                    <a:pt x="143" y="3229"/>
                    <a:pt x="123" y="3311"/>
                  </a:cubicBezTo>
                  <a:cubicBezTo>
                    <a:pt x="123" y="3495"/>
                    <a:pt x="123" y="3679"/>
                    <a:pt x="246" y="3719"/>
                  </a:cubicBezTo>
                  <a:cubicBezTo>
                    <a:pt x="246" y="3842"/>
                    <a:pt x="266" y="3985"/>
                    <a:pt x="307" y="4128"/>
                  </a:cubicBezTo>
                  <a:cubicBezTo>
                    <a:pt x="327" y="4169"/>
                    <a:pt x="307" y="4251"/>
                    <a:pt x="266" y="4312"/>
                  </a:cubicBezTo>
                  <a:cubicBezTo>
                    <a:pt x="256" y="4343"/>
                    <a:pt x="240" y="4358"/>
                    <a:pt x="225" y="4358"/>
                  </a:cubicBezTo>
                  <a:cubicBezTo>
                    <a:pt x="210" y="4358"/>
                    <a:pt x="194" y="4343"/>
                    <a:pt x="184" y="4312"/>
                  </a:cubicBezTo>
                  <a:cubicBezTo>
                    <a:pt x="164" y="4312"/>
                    <a:pt x="143" y="4292"/>
                    <a:pt x="143" y="4292"/>
                  </a:cubicBezTo>
                  <a:lnTo>
                    <a:pt x="143" y="4292"/>
                  </a:lnTo>
                  <a:cubicBezTo>
                    <a:pt x="143" y="4394"/>
                    <a:pt x="164" y="4476"/>
                    <a:pt x="225" y="4476"/>
                  </a:cubicBezTo>
                  <a:cubicBezTo>
                    <a:pt x="246" y="4476"/>
                    <a:pt x="246" y="4557"/>
                    <a:pt x="246" y="4598"/>
                  </a:cubicBezTo>
                  <a:cubicBezTo>
                    <a:pt x="225" y="4619"/>
                    <a:pt x="225" y="4639"/>
                    <a:pt x="205" y="4659"/>
                  </a:cubicBezTo>
                  <a:cubicBezTo>
                    <a:pt x="41" y="5089"/>
                    <a:pt x="41" y="5109"/>
                    <a:pt x="266" y="5191"/>
                  </a:cubicBezTo>
                  <a:cubicBezTo>
                    <a:pt x="348" y="5232"/>
                    <a:pt x="389" y="5334"/>
                    <a:pt x="409" y="5436"/>
                  </a:cubicBezTo>
                  <a:cubicBezTo>
                    <a:pt x="429" y="5518"/>
                    <a:pt x="429" y="5599"/>
                    <a:pt x="389" y="5681"/>
                  </a:cubicBezTo>
                  <a:cubicBezTo>
                    <a:pt x="408" y="5795"/>
                    <a:pt x="338" y="6033"/>
                    <a:pt x="443" y="6033"/>
                  </a:cubicBezTo>
                  <a:cubicBezTo>
                    <a:pt x="451" y="6033"/>
                    <a:pt x="460" y="6031"/>
                    <a:pt x="470" y="6029"/>
                  </a:cubicBezTo>
                  <a:cubicBezTo>
                    <a:pt x="491" y="6192"/>
                    <a:pt x="511" y="6355"/>
                    <a:pt x="532" y="6519"/>
                  </a:cubicBezTo>
                  <a:cubicBezTo>
                    <a:pt x="532" y="6539"/>
                    <a:pt x="532" y="6560"/>
                    <a:pt x="532" y="6580"/>
                  </a:cubicBezTo>
                  <a:cubicBezTo>
                    <a:pt x="572" y="6642"/>
                    <a:pt x="572" y="6723"/>
                    <a:pt x="511" y="6785"/>
                  </a:cubicBezTo>
                  <a:lnTo>
                    <a:pt x="511" y="6989"/>
                  </a:lnTo>
                  <a:cubicBezTo>
                    <a:pt x="511" y="7050"/>
                    <a:pt x="491" y="7112"/>
                    <a:pt x="450" y="7193"/>
                  </a:cubicBezTo>
                  <a:cubicBezTo>
                    <a:pt x="450" y="7234"/>
                    <a:pt x="409" y="7255"/>
                    <a:pt x="409" y="7295"/>
                  </a:cubicBezTo>
                  <a:lnTo>
                    <a:pt x="450" y="7316"/>
                  </a:lnTo>
                  <a:cubicBezTo>
                    <a:pt x="450" y="7357"/>
                    <a:pt x="450" y="7418"/>
                    <a:pt x="450" y="7459"/>
                  </a:cubicBezTo>
                  <a:lnTo>
                    <a:pt x="22192" y="5804"/>
                  </a:lnTo>
                  <a:cubicBezTo>
                    <a:pt x="22212" y="5477"/>
                    <a:pt x="22110" y="5150"/>
                    <a:pt x="21885" y="4925"/>
                  </a:cubicBezTo>
                  <a:lnTo>
                    <a:pt x="21865" y="4762"/>
                  </a:lnTo>
                  <a:lnTo>
                    <a:pt x="22028" y="4353"/>
                  </a:lnTo>
                  <a:cubicBezTo>
                    <a:pt x="22028" y="4353"/>
                    <a:pt x="22028" y="4333"/>
                    <a:pt x="22028" y="4312"/>
                  </a:cubicBezTo>
                  <a:cubicBezTo>
                    <a:pt x="22110" y="4292"/>
                    <a:pt x="22192" y="4292"/>
                    <a:pt x="22273" y="4271"/>
                  </a:cubicBezTo>
                  <a:cubicBezTo>
                    <a:pt x="22355" y="4251"/>
                    <a:pt x="22376" y="4087"/>
                    <a:pt x="22355" y="4006"/>
                  </a:cubicBezTo>
                  <a:cubicBezTo>
                    <a:pt x="22273" y="3679"/>
                    <a:pt x="22151" y="3433"/>
                    <a:pt x="22069" y="3106"/>
                  </a:cubicBezTo>
                  <a:cubicBezTo>
                    <a:pt x="22049" y="3045"/>
                    <a:pt x="22028" y="3004"/>
                    <a:pt x="21987" y="2943"/>
                  </a:cubicBezTo>
                  <a:lnTo>
                    <a:pt x="21947" y="2943"/>
                  </a:lnTo>
                  <a:cubicBezTo>
                    <a:pt x="21906" y="2861"/>
                    <a:pt x="21865" y="2759"/>
                    <a:pt x="21824" y="2657"/>
                  </a:cubicBezTo>
                  <a:cubicBezTo>
                    <a:pt x="21967" y="2555"/>
                    <a:pt x="22028" y="2350"/>
                    <a:pt x="21947" y="2187"/>
                  </a:cubicBezTo>
                  <a:cubicBezTo>
                    <a:pt x="21865" y="1799"/>
                    <a:pt x="21783" y="1410"/>
                    <a:pt x="21701" y="1043"/>
                  </a:cubicBezTo>
                  <a:cubicBezTo>
                    <a:pt x="21660" y="818"/>
                    <a:pt x="21620" y="614"/>
                    <a:pt x="21579" y="409"/>
                  </a:cubicBezTo>
                  <a:lnTo>
                    <a:pt x="21599" y="409"/>
                  </a:lnTo>
                  <a:cubicBezTo>
                    <a:pt x="21599" y="409"/>
                    <a:pt x="21640" y="409"/>
                    <a:pt x="21640" y="389"/>
                  </a:cubicBezTo>
                  <a:cubicBezTo>
                    <a:pt x="21640" y="348"/>
                    <a:pt x="21640" y="287"/>
                    <a:pt x="21640" y="246"/>
                  </a:cubicBezTo>
                  <a:cubicBezTo>
                    <a:pt x="21599" y="164"/>
                    <a:pt x="21558" y="103"/>
                    <a:pt x="21497" y="21"/>
                  </a:cubicBezTo>
                  <a:cubicBezTo>
                    <a:pt x="21497" y="21"/>
                    <a:pt x="21497" y="0"/>
                    <a:pt x="21497" y="0"/>
                  </a:cubicBezTo>
                  <a:close/>
                </a:path>
              </a:pathLst>
            </a:custGeom>
            <a:solidFill>
              <a:srgbClr val="9FBBBB">
                <a:alpha val="54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43"/>
          <p:cNvGrpSpPr/>
          <p:nvPr/>
        </p:nvGrpSpPr>
        <p:grpSpPr>
          <a:xfrm>
            <a:off x="733646" y="63616"/>
            <a:ext cx="7793665" cy="5079884"/>
            <a:chOff x="1643397" y="63616"/>
            <a:chExt cx="5860532" cy="4385009"/>
          </a:xfrm>
        </p:grpSpPr>
        <p:sp>
          <p:nvSpPr>
            <p:cNvPr id="1662" name="Google Shape;1662;p43"/>
            <p:cNvSpPr/>
            <p:nvPr/>
          </p:nvSpPr>
          <p:spPr>
            <a:xfrm rot="10800000">
              <a:off x="1940565" y="574729"/>
              <a:ext cx="4806833" cy="3274325"/>
            </a:xfrm>
            <a:custGeom>
              <a:avLst/>
              <a:gdLst/>
              <a:ahLst/>
              <a:cxnLst/>
              <a:rect l="l" t="t" r="r" b="b"/>
              <a:pathLst>
                <a:path w="52108" h="35495" extrusionOk="0">
                  <a:moveTo>
                    <a:pt x="49696" y="1"/>
                  </a:moveTo>
                  <a:lnTo>
                    <a:pt x="1" y="3188"/>
                  </a:lnTo>
                  <a:lnTo>
                    <a:pt x="2228" y="35495"/>
                  </a:lnTo>
                  <a:lnTo>
                    <a:pt x="52108" y="32368"/>
                  </a:lnTo>
                  <a:lnTo>
                    <a:pt x="49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 rot="-10264239">
              <a:off x="1889971" y="458372"/>
              <a:ext cx="5367384" cy="3595496"/>
            </a:xfrm>
            <a:custGeom>
              <a:avLst/>
              <a:gdLst/>
              <a:ahLst/>
              <a:cxnLst/>
              <a:rect l="l" t="t" r="r" b="b"/>
              <a:pathLst>
                <a:path w="54621" h="40685" extrusionOk="0">
                  <a:moveTo>
                    <a:pt x="54620" y="31938"/>
                  </a:moveTo>
                  <a:lnTo>
                    <a:pt x="5619" y="40684"/>
                  </a:lnTo>
                  <a:lnTo>
                    <a:pt x="0" y="9093"/>
                  </a:lnTo>
                  <a:lnTo>
                    <a:pt x="49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 rot="-2700000">
              <a:off x="1882712" y="689389"/>
              <a:ext cx="865637" cy="619768"/>
            </a:xfrm>
            <a:custGeom>
              <a:avLst/>
              <a:gdLst/>
              <a:ahLst/>
              <a:cxnLst/>
              <a:rect l="l" t="t" r="r" b="b"/>
              <a:pathLst>
                <a:path w="16839" h="12057" extrusionOk="0">
                  <a:moveTo>
                    <a:pt x="2351" y="0"/>
                  </a:moveTo>
                  <a:cubicBezTo>
                    <a:pt x="2085" y="327"/>
                    <a:pt x="1860" y="695"/>
                    <a:pt x="1676" y="1083"/>
                  </a:cubicBezTo>
                  <a:cubicBezTo>
                    <a:pt x="1309" y="1839"/>
                    <a:pt x="1186" y="2840"/>
                    <a:pt x="1043" y="3167"/>
                  </a:cubicBezTo>
                  <a:cubicBezTo>
                    <a:pt x="880" y="3474"/>
                    <a:pt x="839" y="3678"/>
                    <a:pt x="634" y="4066"/>
                  </a:cubicBezTo>
                  <a:cubicBezTo>
                    <a:pt x="450" y="4475"/>
                    <a:pt x="307" y="4761"/>
                    <a:pt x="185" y="5006"/>
                  </a:cubicBezTo>
                  <a:cubicBezTo>
                    <a:pt x="103" y="5231"/>
                    <a:pt x="42" y="5476"/>
                    <a:pt x="1" y="5722"/>
                  </a:cubicBezTo>
                  <a:cubicBezTo>
                    <a:pt x="1" y="5722"/>
                    <a:pt x="6867" y="8868"/>
                    <a:pt x="8644" y="9624"/>
                  </a:cubicBezTo>
                  <a:cubicBezTo>
                    <a:pt x="9482" y="9992"/>
                    <a:pt x="10177" y="10360"/>
                    <a:pt x="11056" y="10687"/>
                  </a:cubicBezTo>
                  <a:cubicBezTo>
                    <a:pt x="11934" y="11034"/>
                    <a:pt x="13937" y="12056"/>
                    <a:pt x="13937" y="12056"/>
                  </a:cubicBezTo>
                  <a:lnTo>
                    <a:pt x="14427" y="11034"/>
                  </a:lnTo>
                  <a:cubicBezTo>
                    <a:pt x="14427" y="11034"/>
                    <a:pt x="14713" y="10340"/>
                    <a:pt x="14775" y="10197"/>
                  </a:cubicBezTo>
                  <a:cubicBezTo>
                    <a:pt x="14856" y="10054"/>
                    <a:pt x="15245" y="9972"/>
                    <a:pt x="15347" y="9768"/>
                  </a:cubicBezTo>
                  <a:cubicBezTo>
                    <a:pt x="15551" y="9400"/>
                    <a:pt x="15735" y="9032"/>
                    <a:pt x="15899" y="8644"/>
                  </a:cubicBezTo>
                  <a:cubicBezTo>
                    <a:pt x="16021" y="8317"/>
                    <a:pt x="16164" y="7990"/>
                    <a:pt x="16328" y="7663"/>
                  </a:cubicBezTo>
                  <a:cubicBezTo>
                    <a:pt x="16450" y="7377"/>
                    <a:pt x="16614" y="6825"/>
                    <a:pt x="16696" y="6641"/>
                  </a:cubicBezTo>
                  <a:cubicBezTo>
                    <a:pt x="16798" y="6457"/>
                    <a:pt x="16839" y="6314"/>
                    <a:pt x="16839" y="6314"/>
                  </a:cubicBezTo>
                  <a:cubicBezTo>
                    <a:pt x="12568" y="4516"/>
                    <a:pt x="9727" y="3331"/>
                    <a:pt x="8358" y="2697"/>
                  </a:cubicBezTo>
                  <a:cubicBezTo>
                    <a:pt x="6703" y="1941"/>
                    <a:pt x="8052" y="2595"/>
                    <a:pt x="6622" y="1921"/>
                  </a:cubicBezTo>
                  <a:cubicBezTo>
                    <a:pt x="5028" y="1185"/>
                    <a:pt x="2351" y="0"/>
                    <a:pt x="2351" y="0"/>
                  </a:cubicBezTo>
                  <a:close/>
                </a:path>
              </a:pathLst>
            </a:custGeom>
            <a:solidFill>
              <a:srgbClr val="ECBD69">
                <a:alpha val="5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6" name="Google Shape;1666;p43"/>
          <p:cNvSpPr txBox="1">
            <a:spLocks noGrp="1"/>
          </p:cNvSpPr>
          <p:nvPr>
            <p:ph type="subTitle" idx="1"/>
          </p:nvPr>
        </p:nvSpPr>
        <p:spPr>
          <a:xfrm>
            <a:off x="1850065" y="1222744"/>
            <a:ext cx="5528929" cy="270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Trieda LASTURNÍKY (</a:t>
            </a:r>
            <a:r>
              <a:rPr lang="sk-SK" b="1" i="1" dirty="0"/>
              <a:t>BIVALVIA</a:t>
            </a:r>
            <a:r>
              <a:rPr lang="sk-SK" b="1" dirty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k-SK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/>
              <a:t>ich schránka je zložená z 2 častí </a:t>
            </a:r>
            <a:r>
              <a:rPr lang="sk-SK" sz="1800" dirty="0">
                <a:sym typeface="Symbol" panose="05050102010706020507" pitchFamily="18" charset="2"/>
              </a:rPr>
              <a:t> z lastúr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b="1" dirty="0">
                <a:sym typeface="Symbol" panose="05050102010706020507" pitchFamily="18" charset="2"/>
              </a:rPr>
              <a:t>zástupcovia</a:t>
            </a:r>
            <a:r>
              <a:rPr lang="sk-SK" sz="1800" dirty="0">
                <a:sym typeface="Symbol" panose="05050102010706020507" pitchFamily="18" charset="2"/>
              </a:rPr>
              <a:t>: škľabka veľká, korýtko prirastené</a:t>
            </a:r>
            <a:endParaRPr lang="sk-SK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Škľabka ázijská (Sinanodonta woodiana) – Invázne druhy">
            <a:extLst>
              <a:ext uri="{FF2B5EF4-FFF2-40B4-BE49-F238E27FC236}">
                <a16:creationId xmlns:a16="http://schemas.microsoft.com/office/drawing/2014/main" id="{0DD8C187-BBBA-482B-B6EF-CD717A40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65" y="2873428"/>
            <a:ext cx="272415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Podľa EÚ tu nepatria:Hŕ na cudzincov | 3">
            <a:extLst>
              <a:ext uri="{FF2B5EF4-FFF2-40B4-BE49-F238E27FC236}">
                <a16:creationId xmlns:a16="http://schemas.microsoft.com/office/drawing/2014/main" id="{3511ACB2-DEE4-47AF-8375-9AA1270A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37" y="2866083"/>
            <a:ext cx="2244993" cy="1683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76979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43"/>
          <p:cNvGrpSpPr/>
          <p:nvPr/>
        </p:nvGrpSpPr>
        <p:grpSpPr>
          <a:xfrm>
            <a:off x="6896722" y="1894194"/>
            <a:ext cx="1184874" cy="2704142"/>
            <a:chOff x="6896722" y="1894194"/>
            <a:chExt cx="1184874" cy="2704142"/>
          </a:xfrm>
        </p:grpSpPr>
        <p:grpSp>
          <p:nvGrpSpPr>
            <p:cNvPr id="1654" name="Google Shape;1654;p43"/>
            <p:cNvGrpSpPr/>
            <p:nvPr/>
          </p:nvGrpSpPr>
          <p:grpSpPr>
            <a:xfrm rot="-4800273">
              <a:off x="6298866" y="2815606"/>
              <a:ext cx="2585556" cy="979904"/>
              <a:chOff x="402764" y="-3065690"/>
              <a:chExt cx="1525925" cy="533725"/>
            </a:xfrm>
          </p:grpSpPr>
          <p:sp>
            <p:nvSpPr>
              <p:cNvPr id="1655" name="Google Shape;1655;p43"/>
              <p:cNvSpPr/>
              <p:nvPr/>
            </p:nvSpPr>
            <p:spPr>
              <a:xfrm>
                <a:off x="402764" y="-3065690"/>
                <a:ext cx="1525425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61017" h="21349" extrusionOk="0">
                    <a:moveTo>
                      <a:pt x="0" y="1"/>
                    </a:moveTo>
                    <a:lnTo>
                      <a:pt x="0" y="19270"/>
                    </a:lnTo>
                    <a:cubicBezTo>
                      <a:pt x="40" y="19237"/>
                      <a:pt x="84" y="19221"/>
                      <a:pt x="145" y="19221"/>
                    </a:cubicBezTo>
                    <a:cubicBezTo>
                      <a:pt x="271" y="19221"/>
                      <a:pt x="466" y="19289"/>
                      <a:pt x="838" y="19413"/>
                    </a:cubicBezTo>
                    <a:cubicBezTo>
                      <a:pt x="879" y="19433"/>
                      <a:pt x="920" y="19433"/>
                      <a:pt x="961" y="19454"/>
                    </a:cubicBezTo>
                    <a:lnTo>
                      <a:pt x="1185" y="19454"/>
                    </a:lnTo>
                    <a:cubicBezTo>
                      <a:pt x="1206" y="19352"/>
                      <a:pt x="1349" y="19331"/>
                      <a:pt x="1512" y="19331"/>
                    </a:cubicBezTo>
                    <a:cubicBezTo>
                      <a:pt x="1512" y="19352"/>
                      <a:pt x="1492" y="19372"/>
                      <a:pt x="1472" y="19393"/>
                    </a:cubicBezTo>
                    <a:cubicBezTo>
                      <a:pt x="1410" y="19433"/>
                      <a:pt x="1349" y="19474"/>
                      <a:pt x="1492" y="19536"/>
                    </a:cubicBezTo>
                    <a:cubicBezTo>
                      <a:pt x="1558" y="19575"/>
                      <a:pt x="1632" y="19598"/>
                      <a:pt x="1710" y="19598"/>
                    </a:cubicBezTo>
                    <a:cubicBezTo>
                      <a:pt x="1752" y="19598"/>
                      <a:pt x="1796" y="19591"/>
                      <a:pt x="1839" y="19576"/>
                    </a:cubicBezTo>
                    <a:cubicBezTo>
                      <a:pt x="2105" y="19515"/>
                      <a:pt x="2371" y="19495"/>
                      <a:pt x="2636" y="19495"/>
                    </a:cubicBezTo>
                    <a:cubicBezTo>
                      <a:pt x="2685" y="19364"/>
                      <a:pt x="2917" y="19351"/>
                      <a:pt x="3186" y="19351"/>
                    </a:cubicBezTo>
                    <a:cubicBezTo>
                      <a:pt x="3253" y="19351"/>
                      <a:pt x="3323" y="19352"/>
                      <a:pt x="3392" y="19352"/>
                    </a:cubicBezTo>
                    <a:cubicBezTo>
                      <a:pt x="3426" y="19356"/>
                      <a:pt x="3460" y="19359"/>
                      <a:pt x="3493" y="19359"/>
                    </a:cubicBezTo>
                    <a:cubicBezTo>
                      <a:pt x="3601" y="19359"/>
                      <a:pt x="3703" y="19332"/>
                      <a:pt x="3781" y="19270"/>
                    </a:cubicBezTo>
                    <a:cubicBezTo>
                      <a:pt x="3873" y="19224"/>
                      <a:pt x="3976" y="19201"/>
                      <a:pt x="4082" y="19201"/>
                    </a:cubicBezTo>
                    <a:cubicBezTo>
                      <a:pt x="4118" y="19201"/>
                      <a:pt x="4153" y="19204"/>
                      <a:pt x="4189" y="19209"/>
                    </a:cubicBezTo>
                    <a:cubicBezTo>
                      <a:pt x="4496" y="19209"/>
                      <a:pt x="4802" y="19229"/>
                      <a:pt x="5088" y="19249"/>
                    </a:cubicBezTo>
                    <a:cubicBezTo>
                      <a:pt x="5150" y="19256"/>
                      <a:pt x="5168" y="19256"/>
                      <a:pt x="5169" y="19256"/>
                    </a:cubicBezTo>
                    <a:lnTo>
                      <a:pt x="5169" y="19256"/>
                    </a:lnTo>
                    <a:cubicBezTo>
                      <a:pt x="5172" y="19256"/>
                      <a:pt x="5109" y="19256"/>
                      <a:pt x="5191" y="19311"/>
                    </a:cubicBezTo>
                    <a:cubicBezTo>
                      <a:pt x="5231" y="19331"/>
                      <a:pt x="5211" y="19393"/>
                      <a:pt x="5170" y="19413"/>
                    </a:cubicBezTo>
                    <a:lnTo>
                      <a:pt x="5088" y="19413"/>
                    </a:lnTo>
                    <a:cubicBezTo>
                      <a:pt x="5660" y="19413"/>
                      <a:pt x="6233" y="19495"/>
                      <a:pt x="6927" y="19515"/>
                    </a:cubicBezTo>
                    <a:lnTo>
                      <a:pt x="7622" y="19515"/>
                    </a:lnTo>
                    <a:lnTo>
                      <a:pt x="7908" y="19495"/>
                    </a:lnTo>
                    <a:cubicBezTo>
                      <a:pt x="8051" y="19433"/>
                      <a:pt x="8174" y="19393"/>
                      <a:pt x="8317" y="19372"/>
                    </a:cubicBezTo>
                    <a:cubicBezTo>
                      <a:pt x="8399" y="19372"/>
                      <a:pt x="8501" y="19372"/>
                      <a:pt x="8583" y="19393"/>
                    </a:cubicBezTo>
                    <a:cubicBezTo>
                      <a:pt x="8583" y="19393"/>
                      <a:pt x="8623" y="19433"/>
                      <a:pt x="8623" y="19454"/>
                    </a:cubicBezTo>
                    <a:cubicBezTo>
                      <a:pt x="8623" y="19454"/>
                      <a:pt x="8623" y="19454"/>
                      <a:pt x="8623" y="19474"/>
                    </a:cubicBezTo>
                    <a:cubicBezTo>
                      <a:pt x="8991" y="19474"/>
                      <a:pt x="9359" y="19454"/>
                      <a:pt x="9706" y="19454"/>
                    </a:cubicBezTo>
                    <a:cubicBezTo>
                      <a:pt x="10401" y="19413"/>
                      <a:pt x="11096" y="19393"/>
                      <a:pt x="11770" y="19372"/>
                    </a:cubicBezTo>
                    <a:cubicBezTo>
                      <a:pt x="12220" y="19372"/>
                      <a:pt x="12506" y="19495"/>
                      <a:pt x="12629" y="19638"/>
                    </a:cubicBezTo>
                    <a:cubicBezTo>
                      <a:pt x="12792" y="19617"/>
                      <a:pt x="12955" y="19576"/>
                      <a:pt x="13139" y="19556"/>
                    </a:cubicBezTo>
                    <a:cubicBezTo>
                      <a:pt x="13139" y="19536"/>
                      <a:pt x="13119" y="19495"/>
                      <a:pt x="13139" y="19495"/>
                    </a:cubicBezTo>
                    <a:cubicBezTo>
                      <a:pt x="13221" y="19454"/>
                      <a:pt x="13323" y="19433"/>
                      <a:pt x="13425" y="19433"/>
                    </a:cubicBezTo>
                    <a:cubicBezTo>
                      <a:pt x="13998" y="19393"/>
                      <a:pt x="14468" y="19290"/>
                      <a:pt x="15060" y="19270"/>
                    </a:cubicBezTo>
                    <a:cubicBezTo>
                      <a:pt x="15203" y="19270"/>
                      <a:pt x="15489" y="19372"/>
                      <a:pt x="15510" y="19433"/>
                    </a:cubicBezTo>
                    <a:cubicBezTo>
                      <a:pt x="15530" y="19495"/>
                      <a:pt x="15530" y="19617"/>
                      <a:pt x="15571" y="19719"/>
                    </a:cubicBezTo>
                    <a:cubicBezTo>
                      <a:pt x="15591" y="19740"/>
                      <a:pt x="15612" y="19740"/>
                      <a:pt x="15632" y="19740"/>
                    </a:cubicBezTo>
                    <a:lnTo>
                      <a:pt x="16368" y="20046"/>
                    </a:lnTo>
                    <a:lnTo>
                      <a:pt x="16634" y="20046"/>
                    </a:lnTo>
                    <a:cubicBezTo>
                      <a:pt x="16963" y="19911"/>
                      <a:pt x="17315" y="19844"/>
                      <a:pt x="17667" y="19844"/>
                    </a:cubicBezTo>
                    <a:cubicBezTo>
                      <a:pt x="18057" y="19844"/>
                      <a:pt x="18445" y="19926"/>
                      <a:pt x="18800" y="20087"/>
                    </a:cubicBezTo>
                    <a:lnTo>
                      <a:pt x="19372" y="20169"/>
                    </a:lnTo>
                    <a:lnTo>
                      <a:pt x="19392" y="20169"/>
                    </a:lnTo>
                    <a:cubicBezTo>
                      <a:pt x="19612" y="20101"/>
                      <a:pt x="19846" y="20062"/>
                      <a:pt x="20083" y="20062"/>
                    </a:cubicBezTo>
                    <a:cubicBezTo>
                      <a:pt x="20132" y="20062"/>
                      <a:pt x="20181" y="20063"/>
                      <a:pt x="20230" y="20067"/>
                    </a:cubicBezTo>
                    <a:cubicBezTo>
                      <a:pt x="20312" y="20067"/>
                      <a:pt x="20393" y="20087"/>
                      <a:pt x="20475" y="20128"/>
                    </a:cubicBezTo>
                    <a:cubicBezTo>
                      <a:pt x="20496" y="20149"/>
                      <a:pt x="20516" y="20169"/>
                      <a:pt x="20516" y="20189"/>
                    </a:cubicBezTo>
                    <a:cubicBezTo>
                      <a:pt x="20496" y="20251"/>
                      <a:pt x="20475" y="20292"/>
                      <a:pt x="20434" y="20333"/>
                    </a:cubicBezTo>
                    <a:cubicBezTo>
                      <a:pt x="20393" y="20373"/>
                      <a:pt x="20332" y="20414"/>
                      <a:pt x="20353" y="20476"/>
                    </a:cubicBezTo>
                    <a:cubicBezTo>
                      <a:pt x="20393" y="20496"/>
                      <a:pt x="20434" y="20537"/>
                      <a:pt x="20455" y="20557"/>
                    </a:cubicBezTo>
                    <a:cubicBezTo>
                      <a:pt x="20516" y="20598"/>
                      <a:pt x="20598" y="20619"/>
                      <a:pt x="20659" y="20619"/>
                    </a:cubicBezTo>
                    <a:cubicBezTo>
                      <a:pt x="20731" y="20619"/>
                      <a:pt x="20797" y="20603"/>
                      <a:pt x="20866" y="20603"/>
                    </a:cubicBezTo>
                    <a:cubicBezTo>
                      <a:pt x="20935" y="20603"/>
                      <a:pt x="21006" y="20619"/>
                      <a:pt x="21088" y="20680"/>
                    </a:cubicBezTo>
                    <a:cubicBezTo>
                      <a:pt x="21170" y="20782"/>
                      <a:pt x="21293" y="20823"/>
                      <a:pt x="21415" y="20823"/>
                    </a:cubicBezTo>
                    <a:cubicBezTo>
                      <a:pt x="21660" y="20843"/>
                      <a:pt x="21885" y="20925"/>
                      <a:pt x="22069" y="21089"/>
                    </a:cubicBezTo>
                    <a:cubicBezTo>
                      <a:pt x="22335" y="21109"/>
                      <a:pt x="22600" y="21232"/>
                      <a:pt x="22907" y="21272"/>
                    </a:cubicBezTo>
                    <a:cubicBezTo>
                      <a:pt x="23154" y="21322"/>
                      <a:pt x="23402" y="21349"/>
                      <a:pt x="23645" y="21349"/>
                    </a:cubicBezTo>
                    <a:cubicBezTo>
                      <a:pt x="23803" y="21349"/>
                      <a:pt x="23959" y="21338"/>
                      <a:pt x="24112" y="21313"/>
                    </a:cubicBezTo>
                    <a:cubicBezTo>
                      <a:pt x="24174" y="21293"/>
                      <a:pt x="24215" y="21272"/>
                      <a:pt x="24276" y="21272"/>
                    </a:cubicBezTo>
                    <a:cubicBezTo>
                      <a:pt x="24378" y="21252"/>
                      <a:pt x="24460" y="21232"/>
                      <a:pt x="24562" y="21191"/>
                    </a:cubicBezTo>
                    <a:cubicBezTo>
                      <a:pt x="24637" y="21177"/>
                      <a:pt x="24710" y="21170"/>
                      <a:pt x="24781" y="21170"/>
                    </a:cubicBezTo>
                    <a:cubicBezTo>
                      <a:pt x="24923" y="21170"/>
                      <a:pt x="25059" y="21198"/>
                      <a:pt x="25195" y="21252"/>
                    </a:cubicBezTo>
                    <a:lnTo>
                      <a:pt x="25216" y="21252"/>
                    </a:lnTo>
                    <a:cubicBezTo>
                      <a:pt x="25584" y="21252"/>
                      <a:pt x="25952" y="21252"/>
                      <a:pt x="26340" y="21272"/>
                    </a:cubicBezTo>
                    <a:cubicBezTo>
                      <a:pt x="26994" y="21191"/>
                      <a:pt x="27648" y="21027"/>
                      <a:pt x="28261" y="20762"/>
                    </a:cubicBezTo>
                    <a:cubicBezTo>
                      <a:pt x="28449" y="20646"/>
                      <a:pt x="28668" y="20592"/>
                      <a:pt x="28888" y="20592"/>
                    </a:cubicBezTo>
                    <a:cubicBezTo>
                      <a:pt x="28979" y="20592"/>
                      <a:pt x="29070" y="20601"/>
                      <a:pt x="29160" y="20619"/>
                    </a:cubicBezTo>
                    <a:cubicBezTo>
                      <a:pt x="29241" y="20639"/>
                      <a:pt x="29344" y="20659"/>
                      <a:pt x="29425" y="20680"/>
                    </a:cubicBezTo>
                    <a:cubicBezTo>
                      <a:pt x="29446" y="20680"/>
                      <a:pt x="29466" y="20700"/>
                      <a:pt x="29507" y="20721"/>
                    </a:cubicBezTo>
                    <a:lnTo>
                      <a:pt x="29527" y="20721"/>
                    </a:lnTo>
                    <a:cubicBezTo>
                      <a:pt x="29568" y="20721"/>
                      <a:pt x="29609" y="20741"/>
                      <a:pt x="29650" y="20762"/>
                    </a:cubicBezTo>
                    <a:cubicBezTo>
                      <a:pt x="29793" y="20802"/>
                      <a:pt x="29916" y="20843"/>
                      <a:pt x="30038" y="20925"/>
                    </a:cubicBezTo>
                    <a:cubicBezTo>
                      <a:pt x="30508" y="20762"/>
                      <a:pt x="31019" y="20680"/>
                      <a:pt x="31530" y="20680"/>
                    </a:cubicBezTo>
                    <a:cubicBezTo>
                      <a:pt x="31563" y="20679"/>
                      <a:pt x="31597" y="20678"/>
                      <a:pt x="31631" y="20678"/>
                    </a:cubicBezTo>
                    <a:cubicBezTo>
                      <a:pt x="32197" y="20678"/>
                      <a:pt x="32813" y="20838"/>
                      <a:pt x="33083" y="21089"/>
                    </a:cubicBezTo>
                    <a:lnTo>
                      <a:pt x="33451" y="21150"/>
                    </a:lnTo>
                    <a:cubicBezTo>
                      <a:pt x="33676" y="21068"/>
                      <a:pt x="33900" y="21007"/>
                      <a:pt x="34146" y="20986"/>
                    </a:cubicBezTo>
                    <a:cubicBezTo>
                      <a:pt x="34329" y="20973"/>
                      <a:pt x="34516" y="20966"/>
                      <a:pt x="34703" y="20966"/>
                    </a:cubicBezTo>
                    <a:cubicBezTo>
                      <a:pt x="35076" y="20966"/>
                      <a:pt x="35453" y="20993"/>
                      <a:pt x="35821" y="21048"/>
                    </a:cubicBezTo>
                    <a:cubicBezTo>
                      <a:pt x="36209" y="20946"/>
                      <a:pt x="36577" y="20864"/>
                      <a:pt x="36965" y="20843"/>
                    </a:cubicBezTo>
                    <a:cubicBezTo>
                      <a:pt x="37252" y="20843"/>
                      <a:pt x="37517" y="20843"/>
                      <a:pt x="37783" y="20864"/>
                    </a:cubicBezTo>
                    <a:cubicBezTo>
                      <a:pt x="38174" y="20619"/>
                      <a:pt x="38956" y="20492"/>
                      <a:pt x="39764" y="20492"/>
                    </a:cubicBezTo>
                    <a:cubicBezTo>
                      <a:pt x="39969" y="20492"/>
                      <a:pt x="40176" y="20500"/>
                      <a:pt x="40378" y="20516"/>
                    </a:cubicBezTo>
                    <a:cubicBezTo>
                      <a:pt x="40480" y="20476"/>
                      <a:pt x="40562" y="20455"/>
                      <a:pt x="40664" y="20455"/>
                    </a:cubicBezTo>
                    <a:lnTo>
                      <a:pt x="40828" y="20435"/>
                    </a:lnTo>
                    <a:cubicBezTo>
                      <a:pt x="40909" y="20394"/>
                      <a:pt x="40971" y="20373"/>
                      <a:pt x="41011" y="20333"/>
                    </a:cubicBezTo>
                    <a:cubicBezTo>
                      <a:pt x="41134" y="20210"/>
                      <a:pt x="41277" y="20108"/>
                      <a:pt x="41400" y="20006"/>
                    </a:cubicBezTo>
                    <a:cubicBezTo>
                      <a:pt x="41481" y="19965"/>
                      <a:pt x="41604" y="19944"/>
                      <a:pt x="41686" y="19883"/>
                    </a:cubicBezTo>
                    <a:cubicBezTo>
                      <a:pt x="41947" y="19692"/>
                      <a:pt x="42045" y="19382"/>
                      <a:pt x="42358" y="19382"/>
                    </a:cubicBezTo>
                    <a:cubicBezTo>
                      <a:pt x="42412" y="19382"/>
                      <a:pt x="42474" y="19392"/>
                      <a:pt x="42544" y="19413"/>
                    </a:cubicBezTo>
                    <a:cubicBezTo>
                      <a:pt x="42576" y="19409"/>
                      <a:pt x="42607" y="19408"/>
                      <a:pt x="42639" y="19408"/>
                    </a:cubicBezTo>
                    <a:cubicBezTo>
                      <a:pt x="42791" y="19408"/>
                      <a:pt x="42943" y="19447"/>
                      <a:pt x="43096" y="19515"/>
                    </a:cubicBezTo>
                    <a:cubicBezTo>
                      <a:pt x="43177" y="19556"/>
                      <a:pt x="43239" y="19597"/>
                      <a:pt x="43300" y="19638"/>
                    </a:cubicBezTo>
                    <a:cubicBezTo>
                      <a:pt x="43514" y="19745"/>
                      <a:pt x="43759" y="19805"/>
                      <a:pt x="44008" y="19805"/>
                    </a:cubicBezTo>
                    <a:cubicBezTo>
                      <a:pt x="44045" y="19805"/>
                      <a:pt x="44081" y="19804"/>
                      <a:pt x="44117" y="19801"/>
                    </a:cubicBezTo>
                    <a:cubicBezTo>
                      <a:pt x="44363" y="19760"/>
                      <a:pt x="44567" y="19719"/>
                      <a:pt x="44812" y="19699"/>
                    </a:cubicBezTo>
                    <a:lnTo>
                      <a:pt x="44894" y="19699"/>
                    </a:lnTo>
                    <a:cubicBezTo>
                      <a:pt x="44950" y="19614"/>
                      <a:pt x="45036" y="19569"/>
                      <a:pt x="45131" y="19569"/>
                    </a:cubicBezTo>
                    <a:cubicBezTo>
                      <a:pt x="45173" y="19569"/>
                      <a:pt x="45217" y="19578"/>
                      <a:pt x="45262" y="19597"/>
                    </a:cubicBezTo>
                    <a:cubicBezTo>
                      <a:pt x="45431" y="19650"/>
                      <a:pt x="45574" y="19673"/>
                      <a:pt x="45701" y="19673"/>
                    </a:cubicBezTo>
                    <a:cubicBezTo>
                      <a:pt x="46156" y="19673"/>
                      <a:pt x="46401" y="19384"/>
                      <a:pt x="46896" y="19209"/>
                    </a:cubicBezTo>
                    <a:cubicBezTo>
                      <a:pt x="47019" y="19168"/>
                      <a:pt x="47121" y="19127"/>
                      <a:pt x="47244" y="19106"/>
                    </a:cubicBezTo>
                    <a:cubicBezTo>
                      <a:pt x="47346" y="19066"/>
                      <a:pt x="47469" y="19045"/>
                      <a:pt x="47591" y="19025"/>
                    </a:cubicBezTo>
                    <a:cubicBezTo>
                      <a:pt x="47762" y="18939"/>
                      <a:pt x="47943" y="18903"/>
                      <a:pt x="48134" y="18903"/>
                    </a:cubicBezTo>
                    <a:cubicBezTo>
                      <a:pt x="48217" y="18903"/>
                      <a:pt x="48302" y="18910"/>
                      <a:pt x="48388" y="18923"/>
                    </a:cubicBezTo>
                    <a:cubicBezTo>
                      <a:pt x="48501" y="18902"/>
                      <a:pt x="48613" y="18892"/>
                      <a:pt x="48725" y="18892"/>
                    </a:cubicBezTo>
                    <a:cubicBezTo>
                      <a:pt x="48838" y="18892"/>
                      <a:pt x="48950" y="18902"/>
                      <a:pt x="49062" y="18923"/>
                    </a:cubicBezTo>
                    <a:cubicBezTo>
                      <a:pt x="49859" y="19066"/>
                      <a:pt x="50309" y="19331"/>
                      <a:pt x="51024" y="19495"/>
                    </a:cubicBezTo>
                    <a:cubicBezTo>
                      <a:pt x="51663" y="19641"/>
                      <a:pt x="52093" y="19691"/>
                      <a:pt x="52451" y="19691"/>
                    </a:cubicBezTo>
                    <a:cubicBezTo>
                      <a:pt x="53091" y="19691"/>
                      <a:pt x="53501" y="19534"/>
                      <a:pt x="54457" y="19495"/>
                    </a:cubicBezTo>
                    <a:cubicBezTo>
                      <a:pt x="54502" y="19491"/>
                      <a:pt x="54555" y="19489"/>
                      <a:pt x="54616" y="19489"/>
                    </a:cubicBezTo>
                    <a:cubicBezTo>
                      <a:pt x="54884" y="19489"/>
                      <a:pt x="55290" y="19523"/>
                      <a:pt x="55724" y="19556"/>
                    </a:cubicBezTo>
                    <a:cubicBezTo>
                      <a:pt x="55847" y="19474"/>
                      <a:pt x="55990" y="19433"/>
                      <a:pt x="56133" y="19413"/>
                    </a:cubicBezTo>
                    <a:cubicBezTo>
                      <a:pt x="56337" y="19393"/>
                      <a:pt x="56521" y="19393"/>
                      <a:pt x="56705" y="19372"/>
                    </a:cubicBezTo>
                    <a:cubicBezTo>
                      <a:pt x="57154" y="19086"/>
                      <a:pt x="58074" y="19004"/>
                      <a:pt x="58932" y="18759"/>
                    </a:cubicBezTo>
                    <a:cubicBezTo>
                      <a:pt x="59075" y="18596"/>
                      <a:pt x="59279" y="18514"/>
                      <a:pt x="59484" y="18493"/>
                    </a:cubicBezTo>
                    <a:cubicBezTo>
                      <a:pt x="59668" y="18473"/>
                      <a:pt x="59831" y="18453"/>
                      <a:pt x="59995" y="18432"/>
                    </a:cubicBezTo>
                    <a:cubicBezTo>
                      <a:pt x="60322" y="18330"/>
                      <a:pt x="60649" y="18228"/>
                      <a:pt x="61016" y="18146"/>
                    </a:cubicBezTo>
                    <a:lnTo>
                      <a:pt x="610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38100" dir="318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402764" y="-3065690"/>
                <a:ext cx="1525925" cy="511775"/>
              </a:xfrm>
              <a:custGeom>
                <a:avLst/>
                <a:gdLst/>
                <a:ahLst/>
                <a:cxnLst/>
                <a:rect l="l" t="t" r="r" b="b"/>
                <a:pathLst>
                  <a:path w="61037" h="20471" extrusionOk="0">
                    <a:moveTo>
                      <a:pt x="0" y="1"/>
                    </a:moveTo>
                    <a:lnTo>
                      <a:pt x="0" y="18248"/>
                    </a:lnTo>
                    <a:cubicBezTo>
                      <a:pt x="40" y="18215"/>
                      <a:pt x="84" y="18199"/>
                      <a:pt x="145" y="18199"/>
                    </a:cubicBezTo>
                    <a:cubicBezTo>
                      <a:pt x="271" y="18199"/>
                      <a:pt x="466" y="18267"/>
                      <a:pt x="838" y="18391"/>
                    </a:cubicBezTo>
                    <a:cubicBezTo>
                      <a:pt x="879" y="18412"/>
                      <a:pt x="920" y="18412"/>
                      <a:pt x="961" y="18432"/>
                    </a:cubicBezTo>
                    <a:lnTo>
                      <a:pt x="1185" y="18432"/>
                    </a:lnTo>
                    <a:cubicBezTo>
                      <a:pt x="1206" y="18330"/>
                      <a:pt x="1349" y="18310"/>
                      <a:pt x="1512" y="18310"/>
                    </a:cubicBezTo>
                    <a:cubicBezTo>
                      <a:pt x="1512" y="18330"/>
                      <a:pt x="1492" y="18350"/>
                      <a:pt x="1472" y="18371"/>
                    </a:cubicBezTo>
                    <a:cubicBezTo>
                      <a:pt x="1410" y="18412"/>
                      <a:pt x="1349" y="18453"/>
                      <a:pt x="1492" y="18514"/>
                    </a:cubicBezTo>
                    <a:cubicBezTo>
                      <a:pt x="1558" y="18553"/>
                      <a:pt x="1632" y="18576"/>
                      <a:pt x="1710" y="18576"/>
                    </a:cubicBezTo>
                    <a:cubicBezTo>
                      <a:pt x="1752" y="18576"/>
                      <a:pt x="1796" y="18569"/>
                      <a:pt x="1839" y="18555"/>
                    </a:cubicBezTo>
                    <a:cubicBezTo>
                      <a:pt x="2105" y="18493"/>
                      <a:pt x="2371" y="18473"/>
                      <a:pt x="2636" y="18473"/>
                    </a:cubicBezTo>
                    <a:cubicBezTo>
                      <a:pt x="2685" y="18342"/>
                      <a:pt x="2917" y="18329"/>
                      <a:pt x="3186" y="18329"/>
                    </a:cubicBezTo>
                    <a:cubicBezTo>
                      <a:pt x="3253" y="18329"/>
                      <a:pt x="3323" y="18330"/>
                      <a:pt x="3392" y="18330"/>
                    </a:cubicBezTo>
                    <a:cubicBezTo>
                      <a:pt x="3426" y="18335"/>
                      <a:pt x="3460" y="18337"/>
                      <a:pt x="3493" y="18337"/>
                    </a:cubicBezTo>
                    <a:cubicBezTo>
                      <a:pt x="3601" y="18337"/>
                      <a:pt x="3703" y="18311"/>
                      <a:pt x="3781" y="18248"/>
                    </a:cubicBezTo>
                    <a:cubicBezTo>
                      <a:pt x="3873" y="18202"/>
                      <a:pt x="3976" y="18179"/>
                      <a:pt x="4082" y="18179"/>
                    </a:cubicBezTo>
                    <a:cubicBezTo>
                      <a:pt x="4118" y="18179"/>
                      <a:pt x="4153" y="18182"/>
                      <a:pt x="4189" y="18187"/>
                    </a:cubicBezTo>
                    <a:cubicBezTo>
                      <a:pt x="4496" y="18187"/>
                      <a:pt x="4802" y="18207"/>
                      <a:pt x="5088" y="18228"/>
                    </a:cubicBezTo>
                    <a:cubicBezTo>
                      <a:pt x="5150" y="18235"/>
                      <a:pt x="5168" y="18235"/>
                      <a:pt x="5169" y="18235"/>
                    </a:cubicBezTo>
                    <a:lnTo>
                      <a:pt x="5169" y="18235"/>
                    </a:lnTo>
                    <a:cubicBezTo>
                      <a:pt x="5172" y="18235"/>
                      <a:pt x="5109" y="18235"/>
                      <a:pt x="5191" y="18289"/>
                    </a:cubicBezTo>
                    <a:cubicBezTo>
                      <a:pt x="5231" y="18310"/>
                      <a:pt x="5211" y="18371"/>
                      <a:pt x="5170" y="18391"/>
                    </a:cubicBezTo>
                    <a:lnTo>
                      <a:pt x="5088" y="18391"/>
                    </a:lnTo>
                    <a:cubicBezTo>
                      <a:pt x="5660" y="18391"/>
                      <a:pt x="6233" y="18473"/>
                      <a:pt x="6927" y="18493"/>
                    </a:cubicBezTo>
                    <a:lnTo>
                      <a:pt x="7622" y="18493"/>
                    </a:lnTo>
                    <a:lnTo>
                      <a:pt x="7908" y="18473"/>
                    </a:lnTo>
                    <a:cubicBezTo>
                      <a:pt x="8051" y="18412"/>
                      <a:pt x="8174" y="18371"/>
                      <a:pt x="8317" y="18350"/>
                    </a:cubicBezTo>
                    <a:cubicBezTo>
                      <a:pt x="8399" y="18350"/>
                      <a:pt x="8501" y="18350"/>
                      <a:pt x="8583" y="18371"/>
                    </a:cubicBezTo>
                    <a:cubicBezTo>
                      <a:pt x="8583" y="18371"/>
                      <a:pt x="8623" y="18412"/>
                      <a:pt x="8623" y="18432"/>
                    </a:cubicBezTo>
                    <a:cubicBezTo>
                      <a:pt x="8623" y="18432"/>
                      <a:pt x="8623" y="18432"/>
                      <a:pt x="8623" y="18453"/>
                    </a:cubicBezTo>
                    <a:cubicBezTo>
                      <a:pt x="8991" y="18453"/>
                      <a:pt x="9359" y="18432"/>
                      <a:pt x="9706" y="18432"/>
                    </a:cubicBezTo>
                    <a:cubicBezTo>
                      <a:pt x="10401" y="18391"/>
                      <a:pt x="11096" y="18371"/>
                      <a:pt x="11770" y="18350"/>
                    </a:cubicBezTo>
                    <a:cubicBezTo>
                      <a:pt x="12220" y="18350"/>
                      <a:pt x="12506" y="18473"/>
                      <a:pt x="12629" y="18616"/>
                    </a:cubicBezTo>
                    <a:cubicBezTo>
                      <a:pt x="12792" y="18596"/>
                      <a:pt x="12955" y="18555"/>
                      <a:pt x="13139" y="18534"/>
                    </a:cubicBezTo>
                    <a:cubicBezTo>
                      <a:pt x="13139" y="18514"/>
                      <a:pt x="13119" y="18473"/>
                      <a:pt x="13139" y="18473"/>
                    </a:cubicBezTo>
                    <a:cubicBezTo>
                      <a:pt x="13221" y="18432"/>
                      <a:pt x="13323" y="18412"/>
                      <a:pt x="13425" y="18412"/>
                    </a:cubicBezTo>
                    <a:cubicBezTo>
                      <a:pt x="13998" y="18371"/>
                      <a:pt x="14468" y="18269"/>
                      <a:pt x="15060" y="18248"/>
                    </a:cubicBezTo>
                    <a:cubicBezTo>
                      <a:pt x="15203" y="18248"/>
                      <a:pt x="15489" y="18350"/>
                      <a:pt x="15510" y="18412"/>
                    </a:cubicBezTo>
                    <a:cubicBezTo>
                      <a:pt x="15530" y="18473"/>
                      <a:pt x="15530" y="18596"/>
                      <a:pt x="15571" y="18698"/>
                    </a:cubicBezTo>
                    <a:cubicBezTo>
                      <a:pt x="15591" y="18718"/>
                      <a:pt x="15612" y="18718"/>
                      <a:pt x="15632" y="18718"/>
                    </a:cubicBezTo>
                    <a:lnTo>
                      <a:pt x="16368" y="19025"/>
                    </a:lnTo>
                    <a:lnTo>
                      <a:pt x="16634" y="19025"/>
                    </a:lnTo>
                    <a:cubicBezTo>
                      <a:pt x="16963" y="18889"/>
                      <a:pt x="17315" y="18822"/>
                      <a:pt x="17667" y="18822"/>
                    </a:cubicBezTo>
                    <a:cubicBezTo>
                      <a:pt x="18057" y="18822"/>
                      <a:pt x="18445" y="18904"/>
                      <a:pt x="18800" y="19066"/>
                    </a:cubicBezTo>
                    <a:lnTo>
                      <a:pt x="19372" y="19147"/>
                    </a:lnTo>
                    <a:lnTo>
                      <a:pt x="19392" y="19147"/>
                    </a:lnTo>
                    <a:cubicBezTo>
                      <a:pt x="19612" y="19080"/>
                      <a:pt x="19846" y="19040"/>
                      <a:pt x="20083" y="19040"/>
                    </a:cubicBezTo>
                    <a:cubicBezTo>
                      <a:pt x="20132" y="19040"/>
                      <a:pt x="20181" y="19042"/>
                      <a:pt x="20230" y="19045"/>
                    </a:cubicBezTo>
                    <a:cubicBezTo>
                      <a:pt x="20312" y="19045"/>
                      <a:pt x="20393" y="19066"/>
                      <a:pt x="20475" y="19106"/>
                    </a:cubicBezTo>
                    <a:cubicBezTo>
                      <a:pt x="20496" y="19127"/>
                      <a:pt x="20516" y="19147"/>
                      <a:pt x="20516" y="19168"/>
                    </a:cubicBezTo>
                    <a:cubicBezTo>
                      <a:pt x="20496" y="19229"/>
                      <a:pt x="20475" y="19270"/>
                      <a:pt x="20434" y="19311"/>
                    </a:cubicBezTo>
                    <a:cubicBezTo>
                      <a:pt x="20393" y="19352"/>
                      <a:pt x="20332" y="19393"/>
                      <a:pt x="20353" y="19454"/>
                    </a:cubicBezTo>
                    <a:cubicBezTo>
                      <a:pt x="20393" y="19474"/>
                      <a:pt x="20434" y="19515"/>
                      <a:pt x="20455" y="19536"/>
                    </a:cubicBezTo>
                    <a:cubicBezTo>
                      <a:pt x="20516" y="19576"/>
                      <a:pt x="20598" y="19597"/>
                      <a:pt x="20659" y="19597"/>
                    </a:cubicBezTo>
                    <a:cubicBezTo>
                      <a:pt x="20731" y="19597"/>
                      <a:pt x="20797" y="19582"/>
                      <a:pt x="20866" y="19582"/>
                    </a:cubicBezTo>
                    <a:cubicBezTo>
                      <a:pt x="20935" y="19582"/>
                      <a:pt x="21006" y="19597"/>
                      <a:pt x="21088" y="19658"/>
                    </a:cubicBezTo>
                    <a:cubicBezTo>
                      <a:pt x="21170" y="19760"/>
                      <a:pt x="21293" y="19801"/>
                      <a:pt x="21415" y="19801"/>
                    </a:cubicBezTo>
                    <a:cubicBezTo>
                      <a:pt x="21660" y="19801"/>
                      <a:pt x="21885" y="19903"/>
                      <a:pt x="22069" y="20067"/>
                    </a:cubicBezTo>
                    <a:cubicBezTo>
                      <a:pt x="22355" y="20087"/>
                      <a:pt x="22641" y="20149"/>
                      <a:pt x="22886" y="20292"/>
                    </a:cubicBezTo>
                    <a:cubicBezTo>
                      <a:pt x="23193" y="20292"/>
                      <a:pt x="23499" y="20271"/>
                      <a:pt x="23806" y="20230"/>
                    </a:cubicBezTo>
                    <a:cubicBezTo>
                      <a:pt x="23888" y="20220"/>
                      <a:pt x="23969" y="20215"/>
                      <a:pt x="24051" y="20215"/>
                    </a:cubicBezTo>
                    <a:cubicBezTo>
                      <a:pt x="24133" y="20215"/>
                      <a:pt x="24215" y="20220"/>
                      <a:pt x="24296" y="20230"/>
                    </a:cubicBezTo>
                    <a:cubicBezTo>
                      <a:pt x="24399" y="20210"/>
                      <a:pt x="24480" y="20189"/>
                      <a:pt x="24582" y="20169"/>
                    </a:cubicBezTo>
                    <a:cubicBezTo>
                      <a:pt x="24663" y="20145"/>
                      <a:pt x="24747" y="20133"/>
                      <a:pt x="24830" y="20133"/>
                    </a:cubicBezTo>
                    <a:cubicBezTo>
                      <a:pt x="24958" y="20133"/>
                      <a:pt x="25084" y="20160"/>
                      <a:pt x="25195" y="20210"/>
                    </a:cubicBezTo>
                    <a:cubicBezTo>
                      <a:pt x="25298" y="20251"/>
                      <a:pt x="25359" y="20292"/>
                      <a:pt x="25441" y="20333"/>
                    </a:cubicBezTo>
                    <a:cubicBezTo>
                      <a:pt x="25625" y="20424"/>
                      <a:pt x="25820" y="20470"/>
                      <a:pt x="26027" y="20470"/>
                    </a:cubicBezTo>
                    <a:cubicBezTo>
                      <a:pt x="26096" y="20470"/>
                      <a:pt x="26166" y="20465"/>
                      <a:pt x="26238" y="20455"/>
                    </a:cubicBezTo>
                    <a:cubicBezTo>
                      <a:pt x="26442" y="20414"/>
                      <a:pt x="26646" y="20353"/>
                      <a:pt x="26871" y="20312"/>
                    </a:cubicBezTo>
                    <a:cubicBezTo>
                      <a:pt x="26953" y="20312"/>
                      <a:pt x="27035" y="20292"/>
                      <a:pt x="27116" y="20292"/>
                    </a:cubicBezTo>
                    <a:cubicBezTo>
                      <a:pt x="27382" y="20210"/>
                      <a:pt x="27627" y="20128"/>
                      <a:pt x="27893" y="20026"/>
                    </a:cubicBezTo>
                    <a:cubicBezTo>
                      <a:pt x="28138" y="19903"/>
                      <a:pt x="28342" y="19863"/>
                      <a:pt x="28588" y="19781"/>
                    </a:cubicBezTo>
                    <a:cubicBezTo>
                      <a:pt x="28690" y="19679"/>
                      <a:pt x="28833" y="19617"/>
                      <a:pt x="28976" y="19617"/>
                    </a:cubicBezTo>
                    <a:lnTo>
                      <a:pt x="29017" y="19617"/>
                    </a:lnTo>
                    <a:cubicBezTo>
                      <a:pt x="29068" y="19583"/>
                      <a:pt x="29130" y="19567"/>
                      <a:pt x="29193" y="19567"/>
                    </a:cubicBezTo>
                    <a:cubicBezTo>
                      <a:pt x="29282" y="19567"/>
                      <a:pt x="29374" y="19599"/>
                      <a:pt x="29446" y="19658"/>
                    </a:cubicBezTo>
                    <a:cubicBezTo>
                      <a:pt x="29507" y="19699"/>
                      <a:pt x="29589" y="19740"/>
                      <a:pt x="29671" y="19760"/>
                    </a:cubicBezTo>
                    <a:cubicBezTo>
                      <a:pt x="29814" y="19781"/>
                      <a:pt x="29936" y="19842"/>
                      <a:pt x="30059" y="19924"/>
                    </a:cubicBezTo>
                    <a:cubicBezTo>
                      <a:pt x="30529" y="19760"/>
                      <a:pt x="31040" y="19658"/>
                      <a:pt x="31550" y="19658"/>
                    </a:cubicBezTo>
                    <a:cubicBezTo>
                      <a:pt x="31581" y="19657"/>
                      <a:pt x="31611" y="19657"/>
                      <a:pt x="31642" y="19657"/>
                    </a:cubicBezTo>
                    <a:cubicBezTo>
                      <a:pt x="32211" y="19657"/>
                      <a:pt x="32833" y="19834"/>
                      <a:pt x="33124" y="20067"/>
                    </a:cubicBezTo>
                    <a:lnTo>
                      <a:pt x="33471" y="20128"/>
                    </a:lnTo>
                    <a:cubicBezTo>
                      <a:pt x="33696" y="20067"/>
                      <a:pt x="33921" y="20006"/>
                      <a:pt x="34166" y="19985"/>
                    </a:cubicBezTo>
                    <a:cubicBezTo>
                      <a:pt x="34373" y="19962"/>
                      <a:pt x="34583" y="19951"/>
                      <a:pt x="34794" y="19951"/>
                    </a:cubicBezTo>
                    <a:cubicBezTo>
                      <a:pt x="35147" y="19951"/>
                      <a:pt x="35504" y="19983"/>
                      <a:pt x="35862" y="20046"/>
                    </a:cubicBezTo>
                    <a:cubicBezTo>
                      <a:pt x="36230" y="19924"/>
                      <a:pt x="36598" y="19863"/>
                      <a:pt x="37006" y="19842"/>
                    </a:cubicBezTo>
                    <a:cubicBezTo>
                      <a:pt x="37084" y="19836"/>
                      <a:pt x="37162" y="19834"/>
                      <a:pt x="37240" y="19834"/>
                    </a:cubicBezTo>
                    <a:cubicBezTo>
                      <a:pt x="37428" y="19834"/>
                      <a:pt x="37615" y="19848"/>
                      <a:pt x="37803" y="19863"/>
                    </a:cubicBezTo>
                    <a:cubicBezTo>
                      <a:pt x="38196" y="19601"/>
                      <a:pt x="38980" y="19470"/>
                      <a:pt x="39791" y="19470"/>
                    </a:cubicBezTo>
                    <a:cubicBezTo>
                      <a:pt x="39994" y="19470"/>
                      <a:pt x="40198" y="19478"/>
                      <a:pt x="40398" y="19495"/>
                    </a:cubicBezTo>
                    <a:cubicBezTo>
                      <a:pt x="40501" y="19454"/>
                      <a:pt x="40582" y="19433"/>
                      <a:pt x="40684" y="19433"/>
                    </a:cubicBezTo>
                    <a:lnTo>
                      <a:pt x="40766" y="19433"/>
                    </a:lnTo>
                    <a:cubicBezTo>
                      <a:pt x="41011" y="19209"/>
                      <a:pt x="41298" y="19045"/>
                      <a:pt x="41624" y="18923"/>
                    </a:cubicBezTo>
                    <a:cubicBezTo>
                      <a:pt x="41727" y="18923"/>
                      <a:pt x="41849" y="18882"/>
                      <a:pt x="41951" y="18820"/>
                    </a:cubicBezTo>
                    <a:cubicBezTo>
                      <a:pt x="42013" y="18759"/>
                      <a:pt x="42054" y="18677"/>
                      <a:pt x="42115" y="18616"/>
                    </a:cubicBezTo>
                    <a:cubicBezTo>
                      <a:pt x="42217" y="18514"/>
                      <a:pt x="42381" y="18453"/>
                      <a:pt x="42524" y="18453"/>
                    </a:cubicBezTo>
                    <a:cubicBezTo>
                      <a:pt x="42524" y="18453"/>
                      <a:pt x="42503" y="18432"/>
                      <a:pt x="42503" y="18432"/>
                    </a:cubicBezTo>
                    <a:cubicBezTo>
                      <a:pt x="42568" y="18419"/>
                      <a:pt x="42635" y="18412"/>
                      <a:pt x="42701" y="18412"/>
                    </a:cubicBezTo>
                    <a:cubicBezTo>
                      <a:pt x="42846" y="18412"/>
                      <a:pt x="42990" y="18444"/>
                      <a:pt x="43116" y="18514"/>
                    </a:cubicBezTo>
                    <a:cubicBezTo>
                      <a:pt x="43198" y="18555"/>
                      <a:pt x="43259" y="18596"/>
                      <a:pt x="43320" y="18636"/>
                    </a:cubicBezTo>
                    <a:cubicBezTo>
                      <a:pt x="43535" y="18744"/>
                      <a:pt x="43780" y="18804"/>
                      <a:pt x="44029" y="18804"/>
                    </a:cubicBezTo>
                    <a:cubicBezTo>
                      <a:pt x="44065" y="18804"/>
                      <a:pt x="44102" y="18803"/>
                      <a:pt x="44138" y="18800"/>
                    </a:cubicBezTo>
                    <a:cubicBezTo>
                      <a:pt x="44322" y="18780"/>
                      <a:pt x="44506" y="18739"/>
                      <a:pt x="44710" y="18718"/>
                    </a:cubicBezTo>
                    <a:cubicBezTo>
                      <a:pt x="44771" y="18677"/>
                      <a:pt x="44833" y="18657"/>
                      <a:pt x="44914" y="18657"/>
                    </a:cubicBezTo>
                    <a:cubicBezTo>
                      <a:pt x="45262" y="18657"/>
                      <a:pt x="45589" y="18657"/>
                      <a:pt x="45936" y="18677"/>
                    </a:cubicBezTo>
                    <a:cubicBezTo>
                      <a:pt x="46005" y="18682"/>
                      <a:pt x="46064" y="18685"/>
                      <a:pt x="46116" y="18685"/>
                    </a:cubicBezTo>
                    <a:cubicBezTo>
                      <a:pt x="46312" y="18685"/>
                      <a:pt x="46417" y="18637"/>
                      <a:pt x="46610" y="18412"/>
                    </a:cubicBezTo>
                    <a:cubicBezTo>
                      <a:pt x="46861" y="18161"/>
                      <a:pt x="47203" y="18001"/>
                      <a:pt x="47567" y="18001"/>
                    </a:cubicBezTo>
                    <a:cubicBezTo>
                      <a:pt x="47588" y="18001"/>
                      <a:pt x="47610" y="18002"/>
                      <a:pt x="47632" y="18003"/>
                    </a:cubicBezTo>
                    <a:cubicBezTo>
                      <a:pt x="47815" y="17924"/>
                      <a:pt x="48007" y="17888"/>
                      <a:pt x="48202" y="17888"/>
                    </a:cubicBezTo>
                    <a:cubicBezTo>
                      <a:pt x="48311" y="17888"/>
                      <a:pt x="48421" y="17899"/>
                      <a:pt x="48531" y="17921"/>
                    </a:cubicBezTo>
                    <a:cubicBezTo>
                      <a:pt x="48607" y="17913"/>
                      <a:pt x="48684" y="17908"/>
                      <a:pt x="48761" y="17908"/>
                    </a:cubicBezTo>
                    <a:cubicBezTo>
                      <a:pt x="48871" y="17908"/>
                      <a:pt x="48984" y="17918"/>
                      <a:pt x="49103" y="17942"/>
                    </a:cubicBezTo>
                    <a:cubicBezTo>
                      <a:pt x="49880" y="18064"/>
                      <a:pt x="50329" y="18330"/>
                      <a:pt x="51065" y="18493"/>
                    </a:cubicBezTo>
                    <a:cubicBezTo>
                      <a:pt x="51696" y="18640"/>
                      <a:pt x="52124" y="18689"/>
                      <a:pt x="52482" y="18689"/>
                    </a:cubicBezTo>
                    <a:cubicBezTo>
                      <a:pt x="53121" y="18689"/>
                      <a:pt x="53535" y="18533"/>
                      <a:pt x="54477" y="18493"/>
                    </a:cubicBezTo>
                    <a:cubicBezTo>
                      <a:pt x="54526" y="18490"/>
                      <a:pt x="54582" y="18488"/>
                      <a:pt x="54643" y="18488"/>
                    </a:cubicBezTo>
                    <a:cubicBezTo>
                      <a:pt x="54918" y="18488"/>
                      <a:pt x="55311" y="18521"/>
                      <a:pt x="55744" y="18555"/>
                    </a:cubicBezTo>
                    <a:cubicBezTo>
                      <a:pt x="55867" y="18473"/>
                      <a:pt x="56010" y="18432"/>
                      <a:pt x="56174" y="18412"/>
                    </a:cubicBezTo>
                    <a:cubicBezTo>
                      <a:pt x="56357" y="18391"/>
                      <a:pt x="56541" y="18391"/>
                      <a:pt x="56746" y="18371"/>
                    </a:cubicBezTo>
                    <a:cubicBezTo>
                      <a:pt x="57195" y="18085"/>
                      <a:pt x="58094" y="18003"/>
                      <a:pt x="58973" y="17778"/>
                    </a:cubicBezTo>
                    <a:cubicBezTo>
                      <a:pt x="59096" y="17615"/>
                      <a:pt x="59300" y="17513"/>
                      <a:pt x="59525" y="17492"/>
                    </a:cubicBezTo>
                    <a:cubicBezTo>
                      <a:pt x="59688" y="17472"/>
                      <a:pt x="59852" y="17451"/>
                      <a:pt x="60015" y="17431"/>
                    </a:cubicBezTo>
                    <a:cubicBezTo>
                      <a:pt x="60342" y="17329"/>
                      <a:pt x="60689" y="17227"/>
                      <a:pt x="61037" y="17145"/>
                    </a:cubicBezTo>
                    <a:lnTo>
                      <a:pt x="61037" y="1"/>
                    </a:lnTo>
                    <a:close/>
                  </a:path>
                </a:pathLst>
              </a:custGeom>
              <a:solidFill>
                <a:srgbClr val="F3F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402764" y="-3065690"/>
                <a:ext cx="15249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60996" h="19715" extrusionOk="0">
                    <a:moveTo>
                      <a:pt x="0" y="1"/>
                    </a:moveTo>
                    <a:lnTo>
                      <a:pt x="0" y="17472"/>
                    </a:lnTo>
                    <a:cubicBezTo>
                      <a:pt x="40" y="17438"/>
                      <a:pt x="84" y="17423"/>
                      <a:pt x="145" y="17423"/>
                    </a:cubicBezTo>
                    <a:cubicBezTo>
                      <a:pt x="271" y="17423"/>
                      <a:pt x="466" y="17491"/>
                      <a:pt x="838" y="17615"/>
                    </a:cubicBezTo>
                    <a:cubicBezTo>
                      <a:pt x="879" y="17635"/>
                      <a:pt x="920" y="17656"/>
                      <a:pt x="961" y="17656"/>
                    </a:cubicBezTo>
                    <a:lnTo>
                      <a:pt x="1185" y="17656"/>
                    </a:lnTo>
                    <a:cubicBezTo>
                      <a:pt x="1206" y="17574"/>
                      <a:pt x="1349" y="17553"/>
                      <a:pt x="1512" y="17533"/>
                    </a:cubicBezTo>
                    <a:lnTo>
                      <a:pt x="1512" y="17533"/>
                    </a:lnTo>
                    <a:cubicBezTo>
                      <a:pt x="1512" y="17553"/>
                      <a:pt x="1492" y="17574"/>
                      <a:pt x="1472" y="17594"/>
                    </a:cubicBezTo>
                    <a:cubicBezTo>
                      <a:pt x="1410" y="17635"/>
                      <a:pt x="1349" y="17676"/>
                      <a:pt x="1492" y="17737"/>
                    </a:cubicBezTo>
                    <a:cubicBezTo>
                      <a:pt x="1569" y="17783"/>
                      <a:pt x="1657" y="17806"/>
                      <a:pt x="1748" y="17806"/>
                    </a:cubicBezTo>
                    <a:cubicBezTo>
                      <a:pt x="1778" y="17806"/>
                      <a:pt x="1809" y="17804"/>
                      <a:pt x="1839" y="17799"/>
                    </a:cubicBezTo>
                    <a:cubicBezTo>
                      <a:pt x="2105" y="17737"/>
                      <a:pt x="2371" y="17717"/>
                      <a:pt x="2636" y="17717"/>
                    </a:cubicBezTo>
                    <a:cubicBezTo>
                      <a:pt x="2678" y="17591"/>
                      <a:pt x="2854" y="17561"/>
                      <a:pt x="3072" y="17561"/>
                    </a:cubicBezTo>
                    <a:cubicBezTo>
                      <a:pt x="3173" y="17561"/>
                      <a:pt x="3282" y="17567"/>
                      <a:pt x="3392" y="17574"/>
                    </a:cubicBezTo>
                    <a:cubicBezTo>
                      <a:pt x="3418" y="17578"/>
                      <a:pt x="3443" y="17579"/>
                      <a:pt x="3468" y="17579"/>
                    </a:cubicBezTo>
                    <a:cubicBezTo>
                      <a:pt x="3585" y="17579"/>
                      <a:pt x="3696" y="17543"/>
                      <a:pt x="3781" y="17492"/>
                    </a:cubicBezTo>
                    <a:cubicBezTo>
                      <a:pt x="3874" y="17430"/>
                      <a:pt x="3980" y="17403"/>
                      <a:pt x="4088" y="17403"/>
                    </a:cubicBezTo>
                    <a:cubicBezTo>
                      <a:pt x="4122" y="17403"/>
                      <a:pt x="4155" y="17406"/>
                      <a:pt x="4189" y="17410"/>
                    </a:cubicBezTo>
                    <a:cubicBezTo>
                      <a:pt x="4496" y="17431"/>
                      <a:pt x="4802" y="17451"/>
                      <a:pt x="5088" y="17472"/>
                    </a:cubicBezTo>
                    <a:cubicBezTo>
                      <a:pt x="5150" y="17472"/>
                      <a:pt x="5168" y="17469"/>
                      <a:pt x="5169" y="17469"/>
                    </a:cubicBezTo>
                    <a:lnTo>
                      <a:pt x="5169" y="17469"/>
                    </a:lnTo>
                    <a:cubicBezTo>
                      <a:pt x="5172" y="17469"/>
                      <a:pt x="5109" y="17479"/>
                      <a:pt x="5191" y="17533"/>
                    </a:cubicBezTo>
                    <a:cubicBezTo>
                      <a:pt x="5231" y="17553"/>
                      <a:pt x="5211" y="17615"/>
                      <a:pt x="5170" y="17615"/>
                    </a:cubicBezTo>
                    <a:lnTo>
                      <a:pt x="5088" y="17615"/>
                    </a:lnTo>
                    <a:cubicBezTo>
                      <a:pt x="5660" y="17615"/>
                      <a:pt x="6233" y="17697"/>
                      <a:pt x="6927" y="17717"/>
                    </a:cubicBezTo>
                    <a:lnTo>
                      <a:pt x="7622" y="17717"/>
                    </a:lnTo>
                    <a:lnTo>
                      <a:pt x="7908" y="17697"/>
                    </a:lnTo>
                    <a:cubicBezTo>
                      <a:pt x="8051" y="17656"/>
                      <a:pt x="8174" y="17615"/>
                      <a:pt x="8317" y="17594"/>
                    </a:cubicBezTo>
                    <a:cubicBezTo>
                      <a:pt x="8344" y="17588"/>
                      <a:pt x="8374" y="17585"/>
                      <a:pt x="8404" y="17585"/>
                    </a:cubicBezTo>
                    <a:cubicBezTo>
                      <a:pt x="8465" y="17585"/>
                      <a:pt x="8528" y="17594"/>
                      <a:pt x="8583" y="17594"/>
                    </a:cubicBezTo>
                    <a:cubicBezTo>
                      <a:pt x="8583" y="17594"/>
                      <a:pt x="8623" y="17635"/>
                      <a:pt x="8623" y="17656"/>
                    </a:cubicBezTo>
                    <a:cubicBezTo>
                      <a:pt x="8623" y="17656"/>
                      <a:pt x="8623" y="17676"/>
                      <a:pt x="8623" y="17676"/>
                    </a:cubicBezTo>
                    <a:cubicBezTo>
                      <a:pt x="8991" y="17676"/>
                      <a:pt x="9359" y="17656"/>
                      <a:pt x="9706" y="17656"/>
                    </a:cubicBezTo>
                    <a:cubicBezTo>
                      <a:pt x="10401" y="17635"/>
                      <a:pt x="11096" y="17594"/>
                      <a:pt x="11770" y="17594"/>
                    </a:cubicBezTo>
                    <a:cubicBezTo>
                      <a:pt x="12220" y="17594"/>
                      <a:pt x="12506" y="17697"/>
                      <a:pt x="12629" y="17860"/>
                    </a:cubicBezTo>
                    <a:cubicBezTo>
                      <a:pt x="12792" y="17819"/>
                      <a:pt x="12955" y="17799"/>
                      <a:pt x="13139" y="17758"/>
                    </a:cubicBezTo>
                    <a:cubicBezTo>
                      <a:pt x="13139" y="17737"/>
                      <a:pt x="13119" y="17717"/>
                      <a:pt x="13139" y="17697"/>
                    </a:cubicBezTo>
                    <a:cubicBezTo>
                      <a:pt x="13221" y="17676"/>
                      <a:pt x="13323" y="17656"/>
                      <a:pt x="13425" y="17635"/>
                    </a:cubicBezTo>
                    <a:cubicBezTo>
                      <a:pt x="13998" y="17615"/>
                      <a:pt x="14468" y="17513"/>
                      <a:pt x="15060" y="17492"/>
                    </a:cubicBezTo>
                    <a:cubicBezTo>
                      <a:pt x="15203" y="17492"/>
                      <a:pt x="15489" y="17574"/>
                      <a:pt x="15510" y="17635"/>
                    </a:cubicBezTo>
                    <a:cubicBezTo>
                      <a:pt x="15530" y="17717"/>
                      <a:pt x="15530" y="17840"/>
                      <a:pt x="15571" y="17942"/>
                    </a:cubicBezTo>
                    <a:cubicBezTo>
                      <a:pt x="15591" y="17942"/>
                      <a:pt x="15612" y="17942"/>
                      <a:pt x="15632" y="17962"/>
                    </a:cubicBezTo>
                    <a:lnTo>
                      <a:pt x="16368" y="18248"/>
                    </a:lnTo>
                    <a:lnTo>
                      <a:pt x="16634" y="18248"/>
                    </a:lnTo>
                    <a:cubicBezTo>
                      <a:pt x="16963" y="18113"/>
                      <a:pt x="17315" y="18046"/>
                      <a:pt x="17667" y="18046"/>
                    </a:cubicBezTo>
                    <a:cubicBezTo>
                      <a:pt x="18057" y="18046"/>
                      <a:pt x="18445" y="18128"/>
                      <a:pt x="18800" y="18289"/>
                    </a:cubicBezTo>
                    <a:lnTo>
                      <a:pt x="19372" y="18391"/>
                    </a:lnTo>
                    <a:lnTo>
                      <a:pt x="19392" y="18391"/>
                    </a:lnTo>
                    <a:cubicBezTo>
                      <a:pt x="19658" y="18310"/>
                      <a:pt x="19944" y="18269"/>
                      <a:pt x="20230" y="18269"/>
                    </a:cubicBezTo>
                    <a:cubicBezTo>
                      <a:pt x="20312" y="18289"/>
                      <a:pt x="20393" y="18310"/>
                      <a:pt x="20475" y="18350"/>
                    </a:cubicBezTo>
                    <a:cubicBezTo>
                      <a:pt x="20496" y="18350"/>
                      <a:pt x="20516" y="18391"/>
                      <a:pt x="20516" y="18391"/>
                    </a:cubicBezTo>
                    <a:cubicBezTo>
                      <a:pt x="20496" y="18453"/>
                      <a:pt x="20475" y="18514"/>
                      <a:pt x="20434" y="18555"/>
                    </a:cubicBezTo>
                    <a:cubicBezTo>
                      <a:pt x="20393" y="18596"/>
                      <a:pt x="20332" y="18636"/>
                      <a:pt x="20353" y="18677"/>
                    </a:cubicBezTo>
                    <a:cubicBezTo>
                      <a:pt x="20393" y="18718"/>
                      <a:pt x="20434" y="18739"/>
                      <a:pt x="20455" y="18780"/>
                    </a:cubicBezTo>
                    <a:cubicBezTo>
                      <a:pt x="20516" y="18820"/>
                      <a:pt x="20598" y="18820"/>
                      <a:pt x="20659" y="18841"/>
                    </a:cubicBezTo>
                    <a:cubicBezTo>
                      <a:pt x="20735" y="18841"/>
                      <a:pt x="20806" y="18818"/>
                      <a:pt x="20880" y="18818"/>
                    </a:cubicBezTo>
                    <a:cubicBezTo>
                      <a:pt x="20945" y="18818"/>
                      <a:pt x="21012" y="18835"/>
                      <a:pt x="21088" y="18902"/>
                    </a:cubicBezTo>
                    <a:cubicBezTo>
                      <a:pt x="21170" y="18984"/>
                      <a:pt x="21293" y="19045"/>
                      <a:pt x="21415" y="19045"/>
                    </a:cubicBezTo>
                    <a:cubicBezTo>
                      <a:pt x="21599" y="19045"/>
                      <a:pt x="21763" y="19106"/>
                      <a:pt x="21926" y="19209"/>
                    </a:cubicBezTo>
                    <a:lnTo>
                      <a:pt x="21967" y="19209"/>
                    </a:lnTo>
                    <a:cubicBezTo>
                      <a:pt x="21983" y="19208"/>
                      <a:pt x="21999" y="19207"/>
                      <a:pt x="22015" y="19207"/>
                    </a:cubicBezTo>
                    <a:cubicBezTo>
                      <a:pt x="22402" y="19207"/>
                      <a:pt x="22719" y="19437"/>
                      <a:pt x="23111" y="19515"/>
                    </a:cubicBezTo>
                    <a:lnTo>
                      <a:pt x="24194" y="19515"/>
                    </a:lnTo>
                    <a:cubicBezTo>
                      <a:pt x="24215" y="19495"/>
                      <a:pt x="24255" y="19495"/>
                      <a:pt x="24276" y="19495"/>
                    </a:cubicBezTo>
                    <a:cubicBezTo>
                      <a:pt x="24378" y="19474"/>
                      <a:pt x="24460" y="19433"/>
                      <a:pt x="24562" y="19413"/>
                    </a:cubicBezTo>
                    <a:cubicBezTo>
                      <a:pt x="24646" y="19390"/>
                      <a:pt x="24731" y="19378"/>
                      <a:pt x="24813" y="19378"/>
                    </a:cubicBezTo>
                    <a:cubicBezTo>
                      <a:pt x="24950" y="19378"/>
                      <a:pt x="25081" y="19410"/>
                      <a:pt x="25195" y="19474"/>
                    </a:cubicBezTo>
                    <a:cubicBezTo>
                      <a:pt x="25277" y="19515"/>
                      <a:pt x="25339" y="19556"/>
                      <a:pt x="25420" y="19576"/>
                    </a:cubicBezTo>
                    <a:cubicBezTo>
                      <a:pt x="25619" y="19668"/>
                      <a:pt x="25819" y="19714"/>
                      <a:pt x="26018" y="19714"/>
                    </a:cubicBezTo>
                    <a:cubicBezTo>
                      <a:pt x="26084" y="19714"/>
                      <a:pt x="26151" y="19709"/>
                      <a:pt x="26217" y="19699"/>
                    </a:cubicBezTo>
                    <a:cubicBezTo>
                      <a:pt x="26360" y="19679"/>
                      <a:pt x="26503" y="19658"/>
                      <a:pt x="26626" y="19617"/>
                    </a:cubicBezTo>
                    <a:cubicBezTo>
                      <a:pt x="26769" y="19556"/>
                      <a:pt x="26932" y="19515"/>
                      <a:pt x="27075" y="19495"/>
                    </a:cubicBezTo>
                    <a:cubicBezTo>
                      <a:pt x="27361" y="19433"/>
                      <a:pt x="27668" y="19495"/>
                      <a:pt x="27954" y="19413"/>
                    </a:cubicBezTo>
                    <a:cubicBezTo>
                      <a:pt x="28158" y="19331"/>
                      <a:pt x="28363" y="19229"/>
                      <a:pt x="28547" y="19086"/>
                    </a:cubicBezTo>
                    <a:cubicBezTo>
                      <a:pt x="28588" y="18963"/>
                      <a:pt x="28792" y="18861"/>
                      <a:pt x="29139" y="18861"/>
                    </a:cubicBezTo>
                    <a:cubicBezTo>
                      <a:pt x="29241" y="18861"/>
                      <a:pt x="29323" y="18882"/>
                      <a:pt x="29425" y="18902"/>
                    </a:cubicBezTo>
                    <a:cubicBezTo>
                      <a:pt x="29507" y="18943"/>
                      <a:pt x="29568" y="19004"/>
                      <a:pt x="29650" y="19004"/>
                    </a:cubicBezTo>
                    <a:cubicBezTo>
                      <a:pt x="29793" y="19045"/>
                      <a:pt x="29936" y="19086"/>
                      <a:pt x="30038" y="19168"/>
                    </a:cubicBezTo>
                    <a:cubicBezTo>
                      <a:pt x="30529" y="19004"/>
                      <a:pt x="31019" y="18923"/>
                      <a:pt x="31530" y="18923"/>
                    </a:cubicBezTo>
                    <a:cubicBezTo>
                      <a:pt x="31565" y="18921"/>
                      <a:pt x="31599" y="18921"/>
                      <a:pt x="31634" y="18921"/>
                    </a:cubicBezTo>
                    <a:cubicBezTo>
                      <a:pt x="32218" y="18921"/>
                      <a:pt x="32833" y="19081"/>
                      <a:pt x="33103" y="19331"/>
                    </a:cubicBezTo>
                    <a:lnTo>
                      <a:pt x="33451" y="19393"/>
                    </a:lnTo>
                    <a:cubicBezTo>
                      <a:pt x="33676" y="19311"/>
                      <a:pt x="33921" y="19270"/>
                      <a:pt x="34146" y="19249"/>
                    </a:cubicBezTo>
                    <a:cubicBezTo>
                      <a:pt x="34371" y="19225"/>
                      <a:pt x="34597" y="19214"/>
                      <a:pt x="34821" y="19214"/>
                    </a:cubicBezTo>
                    <a:cubicBezTo>
                      <a:pt x="35166" y="19214"/>
                      <a:pt x="35508" y="19241"/>
                      <a:pt x="35842" y="19290"/>
                    </a:cubicBezTo>
                    <a:cubicBezTo>
                      <a:pt x="36209" y="19188"/>
                      <a:pt x="36598" y="19106"/>
                      <a:pt x="36986" y="19086"/>
                    </a:cubicBezTo>
                    <a:cubicBezTo>
                      <a:pt x="37252" y="19086"/>
                      <a:pt x="37517" y="19086"/>
                      <a:pt x="37803" y="19127"/>
                    </a:cubicBezTo>
                    <a:cubicBezTo>
                      <a:pt x="38183" y="18861"/>
                      <a:pt x="38968" y="18736"/>
                      <a:pt x="39782" y="18736"/>
                    </a:cubicBezTo>
                    <a:cubicBezTo>
                      <a:pt x="39844" y="18736"/>
                      <a:pt x="39907" y="18737"/>
                      <a:pt x="39969" y="18739"/>
                    </a:cubicBezTo>
                    <a:cubicBezTo>
                      <a:pt x="40010" y="18698"/>
                      <a:pt x="40051" y="18657"/>
                      <a:pt x="40112" y="18636"/>
                    </a:cubicBezTo>
                    <a:cubicBezTo>
                      <a:pt x="40603" y="18473"/>
                      <a:pt x="41277" y="18432"/>
                      <a:pt x="41645" y="18044"/>
                    </a:cubicBezTo>
                    <a:cubicBezTo>
                      <a:pt x="41880" y="17809"/>
                      <a:pt x="42060" y="17629"/>
                      <a:pt x="42332" y="17629"/>
                    </a:cubicBezTo>
                    <a:cubicBezTo>
                      <a:pt x="42391" y="17629"/>
                      <a:pt x="42454" y="17637"/>
                      <a:pt x="42524" y="17656"/>
                    </a:cubicBezTo>
                    <a:cubicBezTo>
                      <a:pt x="42559" y="17652"/>
                      <a:pt x="42593" y="17650"/>
                      <a:pt x="42627" y="17650"/>
                    </a:cubicBezTo>
                    <a:cubicBezTo>
                      <a:pt x="42791" y="17650"/>
                      <a:pt x="42943" y="17690"/>
                      <a:pt x="43096" y="17758"/>
                    </a:cubicBezTo>
                    <a:cubicBezTo>
                      <a:pt x="43177" y="17799"/>
                      <a:pt x="43218" y="17840"/>
                      <a:pt x="43300" y="17880"/>
                    </a:cubicBezTo>
                    <a:cubicBezTo>
                      <a:pt x="43514" y="17987"/>
                      <a:pt x="43759" y="18048"/>
                      <a:pt x="44008" y="18048"/>
                    </a:cubicBezTo>
                    <a:cubicBezTo>
                      <a:pt x="44045" y="18048"/>
                      <a:pt x="44081" y="18046"/>
                      <a:pt x="44117" y="18044"/>
                    </a:cubicBezTo>
                    <a:cubicBezTo>
                      <a:pt x="44301" y="18023"/>
                      <a:pt x="44465" y="17983"/>
                      <a:pt x="44649" y="17962"/>
                    </a:cubicBezTo>
                    <a:cubicBezTo>
                      <a:pt x="44710" y="17880"/>
                      <a:pt x="44833" y="17819"/>
                      <a:pt x="44955" y="17819"/>
                    </a:cubicBezTo>
                    <a:cubicBezTo>
                      <a:pt x="45211" y="17836"/>
                      <a:pt x="45510" y="17981"/>
                      <a:pt x="45780" y="17981"/>
                    </a:cubicBezTo>
                    <a:cubicBezTo>
                      <a:pt x="45833" y="17981"/>
                      <a:pt x="45885" y="17976"/>
                      <a:pt x="45936" y="17962"/>
                    </a:cubicBezTo>
                    <a:cubicBezTo>
                      <a:pt x="46202" y="17880"/>
                      <a:pt x="46447" y="17758"/>
                      <a:pt x="46692" y="17615"/>
                    </a:cubicBezTo>
                    <a:cubicBezTo>
                      <a:pt x="46733" y="17513"/>
                      <a:pt x="46896" y="17431"/>
                      <a:pt x="47142" y="17390"/>
                    </a:cubicBezTo>
                    <a:cubicBezTo>
                      <a:pt x="47326" y="17308"/>
                      <a:pt x="47489" y="17267"/>
                      <a:pt x="47673" y="17267"/>
                    </a:cubicBezTo>
                    <a:cubicBezTo>
                      <a:pt x="47734" y="17247"/>
                      <a:pt x="47796" y="17227"/>
                      <a:pt x="47836" y="17227"/>
                    </a:cubicBezTo>
                    <a:lnTo>
                      <a:pt x="47918" y="17227"/>
                    </a:lnTo>
                    <a:lnTo>
                      <a:pt x="48061" y="17206"/>
                    </a:lnTo>
                    <a:cubicBezTo>
                      <a:pt x="48163" y="17186"/>
                      <a:pt x="48286" y="17165"/>
                      <a:pt x="48388" y="17165"/>
                    </a:cubicBezTo>
                    <a:lnTo>
                      <a:pt x="48429" y="17165"/>
                    </a:lnTo>
                    <a:cubicBezTo>
                      <a:pt x="48541" y="17145"/>
                      <a:pt x="48649" y="17135"/>
                      <a:pt x="48753" y="17135"/>
                    </a:cubicBezTo>
                    <a:cubicBezTo>
                      <a:pt x="48858" y="17135"/>
                      <a:pt x="48960" y="17145"/>
                      <a:pt x="49062" y="17165"/>
                    </a:cubicBezTo>
                    <a:cubicBezTo>
                      <a:pt x="49859" y="17308"/>
                      <a:pt x="50309" y="17574"/>
                      <a:pt x="51024" y="17737"/>
                    </a:cubicBezTo>
                    <a:cubicBezTo>
                      <a:pt x="51649" y="17874"/>
                      <a:pt x="52074" y="17919"/>
                      <a:pt x="52428" y="17919"/>
                    </a:cubicBezTo>
                    <a:cubicBezTo>
                      <a:pt x="53081" y="17919"/>
                      <a:pt x="53489" y="17764"/>
                      <a:pt x="54457" y="17737"/>
                    </a:cubicBezTo>
                    <a:cubicBezTo>
                      <a:pt x="54523" y="17732"/>
                      <a:pt x="54606" y="17729"/>
                      <a:pt x="54703" y="17729"/>
                    </a:cubicBezTo>
                    <a:cubicBezTo>
                      <a:pt x="54967" y="17729"/>
                      <a:pt x="55330" y="17748"/>
                      <a:pt x="55704" y="17778"/>
                    </a:cubicBezTo>
                    <a:cubicBezTo>
                      <a:pt x="55847" y="17717"/>
                      <a:pt x="55990" y="17656"/>
                      <a:pt x="56133" y="17656"/>
                    </a:cubicBezTo>
                    <a:cubicBezTo>
                      <a:pt x="56337" y="17635"/>
                      <a:pt x="56521" y="17615"/>
                      <a:pt x="56705" y="17594"/>
                    </a:cubicBezTo>
                    <a:cubicBezTo>
                      <a:pt x="57154" y="17329"/>
                      <a:pt x="58074" y="17247"/>
                      <a:pt x="58932" y="17002"/>
                    </a:cubicBezTo>
                    <a:cubicBezTo>
                      <a:pt x="59075" y="16838"/>
                      <a:pt x="59279" y="16736"/>
                      <a:pt x="59484" y="16736"/>
                    </a:cubicBezTo>
                    <a:cubicBezTo>
                      <a:pt x="59668" y="16695"/>
                      <a:pt x="59831" y="16675"/>
                      <a:pt x="59974" y="16654"/>
                    </a:cubicBezTo>
                    <a:cubicBezTo>
                      <a:pt x="60301" y="16552"/>
                      <a:pt x="60649" y="16470"/>
                      <a:pt x="60996" y="16389"/>
                    </a:cubicBezTo>
                    <a:lnTo>
                      <a:pt x="609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43"/>
            <p:cNvSpPr/>
            <p:nvPr/>
          </p:nvSpPr>
          <p:spPr>
            <a:xfrm rot="-321781">
              <a:off x="7135581" y="1894194"/>
              <a:ext cx="858859" cy="389405"/>
            </a:xfrm>
            <a:custGeom>
              <a:avLst/>
              <a:gdLst/>
              <a:ahLst/>
              <a:cxnLst/>
              <a:rect l="l" t="t" r="r" b="b"/>
              <a:pathLst>
                <a:path w="22376" h="7459" extrusionOk="0">
                  <a:moveTo>
                    <a:pt x="21497" y="0"/>
                  </a:moveTo>
                  <a:lnTo>
                    <a:pt x="184" y="1615"/>
                  </a:lnTo>
                  <a:cubicBezTo>
                    <a:pt x="184" y="1901"/>
                    <a:pt x="143" y="2126"/>
                    <a:pt x="143" y="2391"/>
                  </a:cubicBezTo>
                  <a:lnTo>
                    <a:pt x="143" y="2350"/>
                  </a:lnTo>
                  <a:cubicBezTo>
                    <a:pt x="133" y="2340"/>
                    <a:pt x="123" y="2335"/>
                    <a:pt x="113" y="2335"/>
                  </a:cubicBezTo>
                  <a:cubicBezTo>
                    <a:pt x="103" y="2335"/>
                    <a:pt x="92" y="2340"/>
                    <a:pt x="82" y="2350"/>
                  </a:cubicBezTo>
                  <a:cubicBezTo>
                    <a:pt x="72" y="2366"/>
                    <a:pt x="64" y="2371"/>
                    <a:pt x="58" y="2371"/>
                  </a:cubicBezTo>
                  <a:cubicBezTo>
                    <a:pt x="48" y="2371"/>
                    <a:pt x="44" y="2358"/>
                    <a:pt x="43" y="2358"/>
                  </a:cubicBezTo>
                  <a:cubicBezTo>
                    <a:pt x="41" y="2358"/>
                    <a:pt x="41" y="2365"/>
                    <a:pt x="41" y="2391"/>
                  </a:cubicBezTo>
                  <a:cubicBezTo>
                    <a:pt x="41" y="2555"/>
                    <a:pt x="21" y="2718"/>
                    <a:pt x="21" y="2882"/>
                  </a:cubicBezTo>
                  <a:cubicBezTo>
                    <a:pt x="0" y="2943"/>
                    <a:pt x="21" y="3025"/>
                    <a:pt x="62" y="3086"/>
                  </a:cubicBezTo>
                  <a:cubicBezTo>
                    <a:pt x="123" y="3147"/>
                    <a:pt x="143" y="3229"/>
                    <a:pt x="123" y="3311"/>
                  </a:cubicBezTo>
                  <a:cubicBezTo>
                    <a:pt x="123" y="3495"/>
                    <a:pt x="123" y="3679"/>
                    <a:pt x="246" y="3719"/>
                  </a:cubicBezTo>
                  <a:cubicBezTo>
                    <a:pt x="246" y="3842"/>
                    <a:pt x="266" y="3985"/>
                    <a:pt x="307" y="4128"/>
                  </a:cubicBezTo>
                  <a:cubicBezTo>
                    <a:pt x="327" y="4169"/>
                    <a:pt x="307" y="4251"/>
                    <a:pt x="266" y="4312"/>
                  </a:cubicBezTo>
                  <a:cubicBezTo>
                    <a:pt x="256" y="4343"/>
                    <a:pt x="240" y="4358"/>
                    <a:pt x="225" y="4358"/>
                  </a:cubicBezTo>
                  <a:cubicBezTo>
                    <a:pt x="210" y="4358"/>
                    <a:pt x="194" y="4343"/>
                    <a:pt x="184" y="4312"/>
                  </a:cubicBezTo>
                  <a:cubicBezTo>
                    <a:pt x="164" y="4312"/>
                    <a:pt x="143" y="4292"/>
                    <a:pt x="143" y="4292"/>
                  </a:cubicBezTo>
                  <a:lnTo>
                    <a:pt x="143" y="4292"/>
                  </a:lnTo>
                  <a:cubicBezTo>
                    <a:pt x="143" y="4394"/>
                    <a:pt x="164" y="4476"/>
                    <a:pt x="225" y="4476"/>
                  </a:cubicBezTo>
                  <a:cubicBezTo>
                    <a:pt x="246" y="4476"/>
                    <a:pt x="246" y="4557"/>
                    <a:pt x="246" y="4598"/>
                  </a:cubicBezTo>
                  <a:cubicBezTo>
                    <a:pt x="225" y="4619"/>
                    <a:pt x="225" y="4639"/>
                    <a:pt x="205" y="4659"/>
                  </a:cubicBezTo>
                  <a:cubicBezTo>
                    <a:pt x="41" y="5089"/>
                    <a:pt x="41" y="5109"/>
                    <a:pt x="266" y="5191"/>
                  </a:cubicBezTo>
                  <a:cubicBezTo>
                    <a:pt x="348" y="5232"/>
                    <a:pt x="389" y="5334"/>
                    <a:pt x="409" y="5436"/>
                  </a:cubicBezTo>
                  <a:cubicBezTo>
                    <a:pt x="429" y="5518"/>
                    <a:pt x="429" y="5599"/>
                    <a:pt x="389" y="5681"/>
                  </a:cubicBezTo>
                  <a:cubicBezTo>
                    <a:pt x="408" y="5795"/>
                    <a:pt x="338" y="6033"/>
                    <a:pt x="443" y="6033"/>
                  </a:cubicBezTo>
                  <a:cubicBezTo>
                    <a:pt x="451" y="6033"/>
                    <a:pt x="460" y="6031"/>
                    <a:pt x="470" y="6029"/>
                  </a:cubicBezTo>
                  <a:cubicBezTo>
                    <a:pt x="491" y="6192"/>
                    <a:pt x="511" y="6355"/>
                    <a:pt x="532" y="6519"/>
                  </a:cubicBezTo>
                  <a:cubicBezTo>
                    <a:pt x="532" y="6539"/>
                    <a:pt x="532" y="6560"/>
                    <a:pt x="532" y="6580"/>
                  </a:cubicBezTo>
                  <a:cubicBezTo>
                    <a:pt x="572" y="6642"/>
                    <a:pt x="572" y="6723"/>
                    <a:pt x="511" y="6785"/>
                  </a:cubicBezTo>
                  <a:lnTo>
                    <a:pt x="511" y="6989"/>
                  </a:lnTo>
                  <a:cubicBezTo>
                    <a:pt x="511" y="7050"/>
                    <a:pt x="491" y="7112"/>
                    <a:pt x="450" y="7193"/>
                  </a:cubicBezTo>
                  <a:cubicBezTo>
                    <a:pt x="450" y="7234"/>
                    <a:pt x="409" y="7255"/>
                    <a:pt x="409" y="7295"/>
                  </a:cubicBezTo>
                  <a:lnTo>
                    <a:pt x="450" y="7316"/>
                  </a:lnTo>
                  <a:cubicBezTo>
                    <a:pt x="450" y="7357"/>
                    <a:pt x="450" y="7418"/>
                    <a:pt x="450" y="7459"/>
                  </a:cubicBezTo>
                  <a:lnTo>
                    <a:pt x="22192" y="5804"/>
                  </a:lnTo>
                  <a:cubicBezTo>
                    <a:pt x="22212" y="5477"/>
                    <a:pt x="22110" y="5150"/>
                    <a:pt x="21885" y="4925"/>
                  </a:cubicBezTo>
                  <a:lnTo>
                    <a:pt x="21865" y="4762"/>
                  </a:lnTo>
                  <a:lnTo>
                    <a:pt x="22028" y="4353"/>
                  </a:lnTo>
                  <a:cubicBezTo>
                    <a:pt x="22028" y="4353"/>
                    <a:pt x="22028" y="4333"/>
                    <a:pt x="22028" y="4312"/>
                  </a:cubicBezTo>
                  <a:cubicBezTo>
                    <a:pt x="22110" y="4292"/>
                    <a:pt x="22192" y="4292"/>
                    <a:pt x="22273" y="4271"/>
                  </a:cubicBezTo>
                  <a:cubicBezTo>
                    <a:pt x="22355" y="4251"/>
                    <a:pt x="22376" y="4087"/>
                    <a:pt x="22355" y="4006"/>
                  </a:cubicBezTo>
                  <a:cubicBezTo>
                    <a:pt x="22273" y="3679"/>
                    <a:pt x="22151" y="3433"/>
                    <a:pt x="22069" y="3106"/>
                  </a:cubicBezTo>
                  <a:cubicBezTo>
                    <a:pt x="22049" y="3045"/>
                    <a:pt x="22028" y="3004"/>
                    <a:pt x="21987" y="2943"/>
                  </a:cubicBezTo>
                  <a:lnTo>
                    <a:pt x="21947" y="2943"/>
                  </a:lnTo>
                  <a:cubicBezTo>
                    <a:pt x="21906" y="2861"/>
                    <a:pt x="21865" y="2759"/>
                    <a:pt x="21824" y="2657"/>
                  </a:cubicBezTo>
                  <a:cubicBezTo>
                    <a:pt x="21967" y="2555"/>
                    <a:pt x="22028" y="2350"/>
                    <a:pt x="21947" y="2187"/>
                  </a:cubicBezTo>
                  <a:cubicBezTo>
                    <a:pt x="21865" y="1799"/>
                    <a:pt x="21783" y="1410"/>
                    <a:pt x="21701" y="1043"/>
                  </a:cubicBezTo>
                  <a:cubicBezTo>
                    <a:pt x="21660" y="818"/>
                    <a:pt x="21620" y="614"/>
                    <a:pt x="21579" y="409"/>
                  </a:cubicBezTo>
                  <a:lnTo>
                    <a:pt x="21599" y="409"/>
                  </a:lnTo>
                  <a:cubicBezTo>
                    <a:pt x="21599" y="409"/>
                    <a:pt x="21640" y="409"/>
                    <a:pt x="21640" y="389"/>
                  </a:cubicBezTo>
                  <a:cubicBezTo>
                    <a:pt x="21640" y="348"/>
                    <a:pt x="21640" y="287"/>
                    <a:pt x="21640" y="246"/>
                  </a:cubicBezTo>
                  <a:cubicBezTo>
                    <a:pt x="21599" y="164"/>
                    <a:pt x="21558" y="103"/>
                    <a:pt x="21497" y="21"/>
                  </a:cubicBezTo>
                  <a:cubicBezTo>
                    <a:pt x="21497" y="21"/>
                    <a:pt x="21497" y="0"/>
                    <a:pt x="21497" y="0"/>
                  </a:cubicBezTo>
                  <a:close/>
                </a:path>
              </a:pathLst>
            </a:custGeom>
            <a:solidFill>
              <a:srgbClr val="9FBBBB">
                <a:alpha val="54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3"/>
            <p:cNvSpPr txBox="1"/>
            <p:nvPr/>
          </p:nvSpPr>
          <p:spPr>
            <a:xfrm rot="625166">
              <a:off x="6896722" y="4315458"/>
              <a:ext cx="912344" cy="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rgbClr val="563D29"/>
                  </a:solidFill>
                  <a:latin typeface="IM Fell English"/>
                  <a:ea typeface="IM Fell English"/>
                  <a:cs typeface="IM Fell English"/>
                  <a:sym typeface="IM Fell English"/>
                </a:rPr>
                <a:t>Fig. VIII</a:t>
              </a:r>
              <a:endParaRPr sz="1200" i="1">
                <a:solidFill>
                  <a:srgbClr val="563D29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661" name="Google Shape;1661;p43"/>
          <p:cNvGrpSpPr/>
          <p:nvPr/>
        </p:nvGrpSpPr>
        <p:grpSpPr>
          <a:xfrm>
            <a:off x="733646" y="63616"/>
            <a:ext cx="7793665" cy="5079884"/>
            <a:chOff x="1643397" y="63616"/>
            <a:chExt cx="5860532" cy="4385009"/>
          </a:xfrm>
        </p:grpSpPr>
        <p:sp>
          <p:nvSpPr>
            <p:cNvPr id="1662" name="Google Shape;1662;p43"/>
            <p:cNvSpPr/>
            <p:nvPr/>
          </p:nvSpPr>
          <p:spPr>
            <a:xfrm rot="10800000">
              <a:off x="1940565" y="574729"/>
              <a:ext cx="4806833" cy="3274325"/>
            </a:xfrm>
            <a:custGeom>
              <a:avLst/>
              <a:gdLst/>
              <a:ahLst/>
              <a:cxnLst/>
              <a:rect l="l" t="t" r="r" b="b"/>
              <a:pathLst>
                <a:path w="52108" h="35495" extrusionOk="0">
                  <a:moveTo>
                    <a:pt x="49696" y="1"/>
                  </a:moveTo>
                  <a:lnTo>
                    <a:pt x="1" y="3188"/>
                  </a:lnTo>
                  <a:lnTo>
                    <a:pt x="2228" y="35495"/>
                  </a:lnTo>
                  <a:lnTo>
                    <a:pt x="52108" y="32368"/>
                  </a:lnTo>
                  <a:lnTo>
                    <a:pt x="49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 rot="-10264239">
              <a:off x="1889971" y="458372"/>
              <a:ext cx="5367384" cy="3595496"/>
            </a:xfrm>
            <a:custGeom>
              <a:avLst/>
              <a:gdLst/>
              <a:ahLst/>
              <a:cxnLst/>
              <a:rect l="l" t="t" r="r" b="b"/>
              <a:pathLst>
                <a:path w="54621" h="40685" extrusionOk="0">
                  <a:moveTo>
                    <a:pt x="54620" y="31938"/>
                  </a:moveTo>
                  <a:lnTo>
                    <a:pt x="5619" y="40684"/>
                  </a:lnTo>
                  <a:lnTo>
                    <a:pt x="0" y="9093"/>
                  </a:lnTo>
                  <a:lnTo>
                    <a:pt x="49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00025" dist="57150" dir="318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 rot="-2700000">
              <a:off x="1882712" y="689389"/>
              <a:ext cx="865637" cy="619768"/>
            </a:xfrm>
            <a:custGeom>
              <a:avLst/>
              <a:gdLst/>
              <a:ahLst/>
              <a:cxnLst/>
              <a:rect l="l" t="t" r="r" b="b"/>
              <a:pathLst>
                <a:path w="16839" h="12057" extrusionOk="0">
                  <a:moveTo>
                    <a:pt x="2351" y="0"/>
                  </a:moveTo>
                  <a:cubicBezTo>
                    <a:pt x="2085" y="327"/>
                    <a:pt x="1860" y="695"/>
                    <a:pt x="1676" y="1083"/>
                  </a:cubicBezTo>
                  <a:cubicBezTo>
                    <a:pt x="1309" y="1839"/>
                    <a:pt x="1186" y="2840"/>
                    <a:pt x="1043" y="3167"/>
                  </a:cubicBezTo>
                  <a:cubicBezTo>
                    <a:pt x="880" y="3474"/>
                    <a:pt x="839" y="3678"/>
                    <a:pt x="634" y="4066"/>
                  </a:cubicBezTo>
                  <a:cubicBezTo>
                    <a:pt x="450" y="4475"/>
                    <a:pt x="307" y="4761"/>
                    <a:pt x="185" y="5006"/>
                  </a:cubicBezTo>
                  <a:cubicBezTo>
                    <a:pt x="103" y="5231"/>
                    <a:pt x="42" y="5476"/>
                    <a:pt x="1" y="5722"/>
                  </a:cubicBezTo>
                  <a:cubicBezTo>
                    <a:pt x="1" y="5722"/>
                    <a:pt x="6867" y="8868"/>
                    <a:pt x="8644" y="9624"/>
                  </a:cubicBezTo>
                  <a:cubicBezTo>
                    <a:pt x="9482" y="9992"/>
                    <a:pt x="10177" y="10360"/>
                    <a:pt x="11056" y="10687"/>
                  </a:cubicBezTo>
                  <a:cubicBezTo>
                    <a:pt x="11934" y="11034"/>
                    <a:pt x="13937" y="12056"/>
                    <a:pt x="13937" y="12056"/>
                  </a:cubicBezTo>
                  <a:lnTo>
                    <a:pt x="14427" y="11034"/>
                  </a:lnTo>
                  <a:cubicBezTo>
                    <a:pt x="14427" y="11034"/>
                    <a:pt x="14713" y="10340"/>
                    <a:pt x="14775" y="10197"/>
                  </a:cubicBezTo>
                  <a:cubicBezTo>
                    <a:pt x="14856" y="10054"/>
                    <a:pt x="15245" y="9972"/>
                    <a:pt x="15347" y="9768"/>
                  </a:cubicBezTo>
                  <a:cubicBezTo>
                    <a:pt x="15551" y="9400"/>
                    <a:pt x="15735" y="9032"/>
                    <a:pt x="15899" y="8644"/>
                  </a:cubicBezTo>
                  <a:cubicBezTo>
                    <a:pt x="16021" y="8317"/>
                    <a:pt x="16164" y="7990"/>
                    <a:pt x="16328" y="7663"/>
                  </a:cubicBezTo>
                  <a:cubicBezTo>
                    <a:pt x="16450" y="7377"/>
                    <a:pt x="16614" y="6825"/>
                    <a:pt x="16696" y="6641"/>
                  </a:cubicBezTo>
                  <a:cubicBezTo>
                    <a:pt x="16798" y="6457"/>
                    <a:pt x="16839" y="6314"/>
                    <a:pt x="16839" y="6314"/>
                  </a:cubicBezTo>
                  <a:cubicBezTo>
                    <a:pt x="12568" y="4516"/>
                    <a:pt x="9727" y="3331"/>
                    <a:pt x="8358" y="2697"/>
                  </a:cubicBezTo>
                  <a:cubicBezTo>
                    <a:pt x="6703" y="1941"/>
                    <a:pt x="8052" y="2595"/>
                    <a:pt x="6622" y="1921"/>
                  </a:cubicBezTo>
                  <a:cubicBezTo>
                    <a:pt x="5028" y="1185"/>
                    <a:pt x="2351" y="0"/>
                    <a:pt x="2351" y="0"/>
                  </a:cubicBezTo>
                  <a:close/>
                </a:path>
              </a:pathLst>
            </a:custGeom>
            <a:solidFill>
              <a:srgbClr val="ECBD69">
                <a:alpha val="5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6" name="Google Shape;1666;p43"/>
          <p:cNvSpPr txBox="1">
            <a:spLocks noGrp="1"/>
          </p:cNvSpPr>
          <p:nvPr>
            <p:ph type="subTitle" idx="1"/>
          </p:nvPr>
        </p:nvSpPr>
        <p:spPr>
          <a:xfrm>
            <a:off x="1622767" y="1222744"/>
            <a:ext cx="6060662" cy="270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Trieda HLAVONOŽCE (</a:t>
            </a:r>
            <a:r>
              <a:rPr lang="sk-SK" b="1" i="1" dirty="0"/>
              <a:t>CEPHALOPODA</a:t>
            </a:r>
            <a:r>
              <a:rPr lang="sk-SK" b="1" dirty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k-SK" sz="1800" dirty="0">
              <a:sym typeface="Symbol" panose="05050102010706020507" pitchFamily="18" charset="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>
                <a:sym typeface="Symbol" panose="05050102010706020507" pitchFamily="18" charset="2"/>
              </a:rPr>
              <a:t>miesto schránky majú sépiovú kosť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>
                <a:sym typeface="Symbol" panose="05050102010706020507" pitchFamily="18" charset="2"/>
              </a:rPr>
              <a:t>majú atramentové žľazy, ktoré produkujú tmavú tekutinu na obranu pred dravcami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dirty="0">
                <a:sym typeface="Symbol" panose="05050102010706020507" pitchFamily="18" charset="2"/>
              </a:rPr>
              <a:t>kalmáry sú najrýchlejšie mäkkýše  rýchlosť až 32 km/hod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sz="1800" b="1" dirty="0">
                <a:sym typeface="Symbol" panose="05050102010706020507" pitchFamily="18" charset="2"/>
              </a:rPr>
              <a:t>zástupcovia</a:t>
            </a:r>
            <a:r>
              <a:rPr lang="sk-SK" sz="1800" dirty="0">
                <a:sym typeface="Symbol" panose="05050102010706020507" pitchFamily="18" charset="2"/>
              </a:rPr>
              <a:t>: sépia obyčajná, kalmar obyčajný, chobotnice</a:t>
            </a:r>
            <a:endParaRPr lang="sk-SK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50" name="Picture 2" descr="Kalmary | METRO.sk">
            <a:extLst>
              <a:ext uri="{FF2B5EF4-FFF2-40B4-BE49-F238E27FC236}">
                <a16:creationId xmlns:a16="http://schemas.microsoft.com/office/drawing/2014/main" id="{7FA9344A-922F-4E75-95AF-EC9850CD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68" y="3581742"/>
            <a:ext cx="3133756" cy="1263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Cuttlefish - Sépia obyčajná | GastroSlovnik.sk">
            <a:extLst>
              <a:ext uri="{FF2B5EF4-FFF2-40B4-BE49-F238E27FC236}">
                <a16:creationId xmlns:a16="http://schemas.microsoft.com/office/drawing/2014/main" id="{673153E2-5142-4318-A43B-11E0A1F90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6" b="19902"/>
          <a:stretch/>
        </p:blipFill>
        <p:spPr bwMode="auto">
          <a:xfrm>
            <a:off x="1622766" y="3616215"/>
            <a:ext cx="2871907" cy="1237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86302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ntage Academia Aesthetics School Center by Slidesgo">
  <a:themeElements>
    <a:clrScheme name="Simple Light">
      <a:dk1>
        <a:srgbClr val="212121"/>
      </a:dk1>
      <a:lt1>
        <a:srgbClr val="FFF2DB"/>
      </a:lt1>
      <a:dk2>
        <a:srgbClr val="ECBD69"/>
      </a:dk2>
      <a:lt2>
        <a:srgbClr val="D0B8D6"/>
      </a:lt2>
      <a:accent1>
        <a:srgbClr val="9FBBBB"/>
      </a:accent1>
      <a:accent2>
        <a:srgbClr val="563D29"/>
      </a:accent2>
      <a:accent3>
        <a:srgbClr val="D0E7DE"/>
      </a:accent3>
      <a:accent4>
        <a:srgbClr val="D9C6DE"/>
      </a:accent4>
      <a:accent5>
        <a:srgbClr val="FFFFFF"/>
      </a:accent5>
      <a:accent6>
        <a:srgbClr val="FBF5D1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213</Words>
  <Application>Microsoft Office PowerPoint</Application>
  <PresentationFormat>Prezentácia na obrazovke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Wingdings</vt:lpstr>
      <vt:lpstr>Arial</vt:lpstr>
      <vt:lpstr>IM Fell English</vt:lpstr>
      <vt:lpstr>Times New Roman</vt:lpstr>
      <vt:lpstr>Kanit</vt:lpstr>
      <vt:lpstr>Vintage Academia Aesthetics School Center by Slidesgo</vt:lpstr>
      <vt:lpstr>Prezentácia programu PowerPoint</vt:lpstr>
      <vt:lpstr>Prezentácia programu PowerPoint</vt:lpstr>
      <vt:lpstr>Mäkkýše (Mollusca)</vt:lpstr>
      <vt:lpstr>Stavba tela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Mäkkýše</dc:title>
  <cp:lastModifiedBy>Veronika Petrovová</cp:lastModifiedBy>
  <cp:revision>9</cp:revision>
  <dcterms:modified xsi:type="dcterms:W3CDTF">2022-03-02T06:37:52Z</dcterms:modified>
</cp:coreProperties>
</file>