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custDataLst>
    <p:tags r:id="rId30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99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4" autoAdjust="0"/>
    <p:restoredTop sz="94660"/>
  </p:normalViewPr>
  <p:slideViewPr>
    <p:cSldViewPr>
      <p:cViewPr varScale="1">
        <p:scale>
          <a:sx n="69" d="100"/>
          <a:sy n="69" d="100"/>
        </p:scale>
        <p:origin x="-120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6. 10. 2022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smtClean="0"/>
              <a:t>©PF2016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xmlns="" val="368153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6. 10. 2022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4457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6. 10. 2022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5777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6. 10. 2022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7606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6. 10. 2022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1152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6. 10. 2022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040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6. 10. 2022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5450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6. 10. 2022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40428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6. 10. 2022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46738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6. 10. 2022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06187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6. 10. 2022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7171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6. 10. 2022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20.xml"/><Relationship Id="rId18" Type="http://schemas.openxmlformats.org/officeDocument/2006/relationships/slide" Target="slide9.xml"/><Relationship Id="rId3" Type="http://schemas.openxmlformats.org/officeDocument/2006/relationships/image" Target="../media/image4.jpeg"/><Relationship Id="rId21" Type="http://schemas.openxmlformats.org/officeDocument/2006/relationships/slide" Target="slide15.xml"/><Relationship Id="rId7" Type="http://schemas.openxmlformats.org/officeDocument/2006/relationships/slide" Target="slide12.xml"/><Relationship Id="rId12" Type="http://schemas.openxmlformats.org/officeDocument/2006/relationships/image" Target="../media/image3.png"/><Relationship Id="rId17" Type="http://schemas.openxmlformats.org/officeDocument/2006/relationships/slide" Target="slide7.xml"/><Relationship Id="rId2" Type="http://schemas.openxmlformats.org/officeDocument/2006/relationships/slide" Target="slide4.xml"/><Relationship Id="rId16" Type="http://schemas.openxmlformats.org/officeDocument/2006/relationships/slide" Target="slide5.xml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3.xml"/><Relationship Id="rId10" Type="http://schemas.openxmlformats.org/officeDocument/2006/relationships/slide" Target="slide16.xml"/><Relationship Id="rId19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image" Target="../media/image6.gif"/><Relationship Id="rId22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5.xml"/><Relationship Id="rId12" Type="http://schemas.openxmlformats.org/officeDocument/2006/relationships/image" Target="../media/image3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11" Type="http://schemas.openxmlformats.org/officeDocument/2006/relationships/slide" Target="slide28.xml"/><Relationship Id="rId5" Type="http://schemas.openxmlformats.org/officeDocument/2006/relationships/slide" Target="slide23.xml"/><Relationship Id="rId10" Type="http://schemas.openxmlformats.org/officeDocument/2006/relationships/slide" Target="slide27.xml"/><Relationship Id="rId4" Type="http://schemas.openxmlformats.org/officeDocument/2006/relationships/slide" Target="slide22.xml"/><Relationship Id="rId9" Type="http://schemas.openxmlformats.org/officeDocument/2006/relationships/slide" Target="slide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/>
                </a:solidFill>
              </a:rPr>
              <a:t>ŠTART</a:t>
            </a:r>
            <a:endParaRPr lang="sk-SK" sz="4400" b="1" dirty="0">
              <a:solidFill>
                <a:schemeClr val="tx1"/>
              </a:solidFill>
            </a:endParaRP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4" name="Pravidelný päťuholník 3"/>
          <p:cNvSpPr/>
          <p:nvPr/>
        </p:nvSpPr>
        <p:spPr>
          <a:xfrm>
            <a:off x="3857620" y="857232"/>
            <a:ext cx="3429024" cy="164307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BIO duel</a:t>
            </a: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xmlns="" val="414502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Vymenujte polysacharidy.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BIOMAKROMOLEKULOVÉ  látky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755576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ktorej bunke sa nachádzajú PLAZMIDY + akú funkciu majú?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BUNKA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 sformuloval a kedy bunkovú teóriu? 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BUNKA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pohybuje voda, ak sa bunka nachádza v hypertonickom prostredí? 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PRENOS LÁTOK V BUNKE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aktívne sa môžu prenášať látky do bunky?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PRENOS LÁTOK V BUNKE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</a:t>
            </a:r>
            <a:r>
              <a:rPr lang="sk-SK" sz="3200" b="1" dirty="0" smtClean="0">
                <a:solidFill>
                  <a:schemeClr val="tx1"/>
                </a:solidFill>
              </a:rPr>
              <a:t>stálosť vnútorného prostredia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Biológia na písmeno H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nazývame korene parazitických rastlín?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Biológia na písmeno H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Pre ktoré živočíchy sú typické LORENZINIHO AMPULE?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ŽIVOČÍCHY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30934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Pre ktoré živočíchy </a:t>
            </a:r>
            <a:r>
              <a:rPr lang="sk-SK" sz="3200" b="1" dirty="0" smtClean="0">
                <a:solidFill>
                  <a:schemeClr val="tx1"/>
                </a:solidFill>
              </a:rPr>
              <a:t>je typický JACOBSONOV ORGÁN? </a:t>
            </a:r>
            <a:endParaRPr lang="sk-SK" sz="3200" b="1" dirty="0" smtClean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ŽIVOČÍCHY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PRVÉHO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214282" y="135729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MIŠ - MAŠ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214282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chemeClr val="tx1"/>
                </a:solidFill>
              </a:rPr>
              <a:t>Organely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285720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Zaujímavosti z ríše zvierat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285720" y="542926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BIOMAKROMOLEKULOVÉ </a:t>
            </a:r>
            <a:r>
              <a:rPr lang="sk-SK" sz="2400" b="1" dirty="0" smtClean="0">
                <a:solidFill>
                  <a:schemeClr val="tx1"/>
                </a:solidFill>
              </a:rPr>
              <a:t>LÁTKY</a:t>
            </a:r>
            <a:endParaRPr lang="sk-SK" sz="2400" b="1" dirty="0" smtClean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357950" y="131733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BUNKA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Prenos látok v bunke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429388" y="400050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Biológia na písmeno H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Živočíchy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428596" y="1428736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MIŠ - MAŠ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457024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chemeClr val="tx1"/>
                </a:solidFill>
              </a:rPr>
              <a:t>Organely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539552" y="4017737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Zaujímavosti z ríše zvierat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53955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BIOMAKROMOLEKULOVÉ LÁTKY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156176" y="126876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BUNKA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215074" y="27146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Prenos látok v bunke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215074" y="407194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Biológia na písmeno H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300192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Živočíchy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2" name="Pravidelný päťuholník 21"/>
          <p:cNvSpPr/>
          <p:nvPr/>
        </p:nvSpPr>
        <p:spPr>
          <a:xfrm>
            <a:off x="3286116" y="1357298"/>
            <a:ext cx="2214578" cy="128588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BIO duel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xmlns="" val="277681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DRUHÉHO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NÁRODNÉ PARKY SR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JAZERÁ SVETA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JAZYKY EURÓPY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ČESKO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MESTÁ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A VESMÍR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PÍSMENO N-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SVETOVÉ STAVBY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350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NP sa nachádza na SR najsevernejšie?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NÁRODNÉ PARKY SR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Na ktorom kontinente sa nachádza Viktóriino jazero?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JAZERÁ SVETA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Akým jazykom sa rozpráva vo Švajčiarsku 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JAZYKY 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najvyšší vrch ČR?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ČESKO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Ktoré slovenské mestá majú viac ako 100 000 obyvateľov?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MESTÁ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Prečo vidíme stále jednu a tú istú stranu Mesiaca?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A VESMÍR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Štát ležiaci v pohorí Himaláje.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NA PÍSMENO N-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meste môžeme nájsť najvyšší mrakodrap sveta </a:t>
            </a:r>
            <a:r>
              <a:rPr lang="sk-SK" sz="3200" b="1" dirty="0" err="1" smtClean="0">
                <a:solidFill>
                  <a:schemeClr val="tx1"/>
                </a:solidFill>
              </a:rPr>
              <a:t>Burj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3200" b="1" dirty="0" err="1" smtClean="0">
                <a:solidFill>
                  <a:schemeClr val="tx1"/>
                </a:solidFill>
              </a:rPr>
              <a:t>Khalifa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SVETOVÉ STAVBY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BIOLOGICKÉ  MIŠ - MAŠ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to AUTOTROFNÁ VÝŽIVA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14" name="Pravidelný päťuholník 13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xmlns="" val="218370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TO SYRYNX?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BIOLOGICKÉ  MIŠ - MAŠ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xmlns="" val="237478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Ktorá </a:t>
            </a:r>
            <a:r>
              <a:rPr lang="sk-SK" sz="3200" b="1" dirty="0" err="1" smtClean="0">
                <a:solidFill>
                  <a:schemeClr val="tx1"/>
                </a:solidFill>
              </a:rPr>
              <a:t>organela</a:t>
            </a:r>
            <a:r>
              <a:rPr lang="sk-SK" sz="3200" b="1" dirty="0" smtClean="0">
                <a:solidFill>
                  <a:schemeClr val="tx1"/>
                </a:solidFill>
              </a:rPr>
              <a:t> obsahuje vo svojej stavbe </a:t>
            </a:r>
            <a:r>
              <a:rPr lang="sk-SK" sz="3200" b="1" dirty="0" err="1" smtClean="0">
                <a:solidFill>
                  <a:schemeClr val="tx1"/>
                </a:solidFill>
              </a:rPr>
              <a:t>tylakoidy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 smtClean="0">
                <a:solidFill>
                  <a:schemeClr val="bg1"/>
                </a:solidFill>
              </a:rPr>
              <a:t>Organely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S</a:t>
            </a:r>
            <a:r>
              <a:rPr lang="sk-SK" sz="3200" b="1" dirty="0" smtClean="0">
                <a:solidFill>
                  <a:schemeClr val="tx1"/>
                </a:solidFill>
              </a:rPr>
              <a:t> ktorou </a:t>
            </a:r>
            <a:r>
              <a:rPr lang="sk-SK" sz="3200" b="1" dirty="0" err="1" smtClean="0">
                <a:solidFill>
                  <a:schemeClr val="tx1"/>
                </a:solidFill>
              </a:rPr>
              <a:t>organelou</a:t>
            </a:r>
            <a:r>
              <a:rPr lang="sk-SK" sz="3200" b="1" dirty="0" smtClean="0">
                <a:solidFill>
                  <a:schemeClr val="tx1"/>
                </a:solidFill>
              </a:rPr>
              <a:t> sa spája </a:t>
            </a:r>
            <a:r>
              <a:rPr lang="sk-SK" sz="3200" b="1" dirty="0" err="1" smtClean="0">
                <a:solidFill>
                  <a:schemeClr val="tx1"/>
                </a:solidFill>
              </a:rPr>
              <a:t>ribozóm</a:t>
            </a:r>
            <a:r>
              <a:rPr lang="sk-SK" sz="3200" b="1" dirty="0" smtClean="0">
                <a:solidFill>
                  <a:schemeClr val="tx1"/>
                </a:solidFill>
              </a:rPr>
              <a:t>? 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 smtClean="0">
                <a:solidFill>
                  <a:schemeClr val="bg1"/>
                </a:solidFill>
              </a:rPr>
              <a:t>Organely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823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Ktoré živočíchy zasadia každoročne tisícky stromov (pretože zabudnú, kde si ukryli zásoby potravy)?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Zaujímavosti z ríše zvierat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Za zabitie ktorého zvieraťa dostaneš v Číne trest smrti?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 smtClean="0">
                <a:solidFill>
                  <a:schemeClr val="bg1"/>
                </a:solidFill>
              </a:rPr>
              <a:t>Zaujimavostí</a:t>
            </a:r>
            <a:r>
              <a:rPr lang="sk-SK" b="1" dirty="0" smtClean="0">
                <a:solidFill>
                  <a:schemeClr val="bg1"/>
                </a:solidFill>
              </a:rPr>
              <a:t> z ríše zvierat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to </a:t>
            </a:r>
            <a:r>
              <a:rPr lang="sk-SK" sz="3200" b="1" dirty="0" err="1" smtClean="0">
                <a:solidFill>
                  <a:schemeClr val="tx1"/>
                </a:solidFill>
              </a:rPr>
              <a:t>nukleotid</a:t>
            </a:r>
            <a:r>
              <a:rPr lang="sk-SK" sz="3200" b="1" dirty="0" smtClean="0">
                <a:solidFill>
                  <a:schemeClr val="tx1"/>
                </a:solidFill>
              </a:rPr>
              <a:t> + z čoho sa skladá?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BIOMAKROMOLEKULOVÉ LÁTKY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Words>532</Words>
  <Application>Microsoft Office PowerPoint</Application>
  <PresentationFormat>Prezentácia na obrazovke (4:3)</PresentationFormat>
  <Paragraphs>275</Paragraphs>
  <Slides>28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29" baseType="lpstr">
      <vt:lpstr>Motiv systému Office</vt:lpstr>
      <vt:lpstr>Snímka 1</vt:lpstr>
      <vt:lpstr>VÝBER TÉM PRVÉHO KOLA</vt:lpstr>
      <vt:lpstr>BIOLOGICKÉ  MIŠ - MAŠ</vt:lpstr>
      <vt:lpstr>BIOLOGICKÉ  MIŠ - MAŠ</vt:lpstr>
      <vt:lpstr>Organely</vt:lpstr>
      <vt:lpstr>Organely</vt:lpstr>
      <vt:lpstr>Zaujímavosti z ríše zvierat</vt:lpstr>
      <vt:lpstr>Zaujimavostí z ríše zvierat</vt:lpstr>
      <vt:lpstr>BIOMAKROMOLEKULOVÉ LÁTKY</vt:lpstr>
      <vt:lpstr>BIOMAKROMOLEKULOVÉ  látky</vt:lpstr>
      <vt:lpstr>BUNKA</vt:lpstr>
      <vt:lpstr>BUNKA</vt:lpstr>
      <vt:lpstr>PRENOS LÁTOK V BUNKE</vt:lpstr>
      <vt:lpstr>PRENOS LÁTOK V BUNKE</vt:lpstr>
      <vt:lpstr>Biológia na písmeno H</vt:lpstr>
      <vt:lpstr>Biológia na písmeno H</vt:lpstr>
      <vt:lpstr>ŽIVOČÍCHY</vt:lpstr>
      <vt:lpstr>ŽIVOČÍCHY</vt:lpstr>
      <vt:lpstr>Snímka 19</vt:lpstr>
      <vt:lpstr>VÝBER TÉM DRUHÉHO KOLA</vt:lpstr>
      <vt:lpstr>NÁRODNÉ PARKY SR</vt:lpstr>
      <vt:lpstr>JAZERÁ SVETA</vt:lpstr>
      <vt:lpstr>JAZYKY EURÓPY</vt:lpstr>
      <vt:lpstr>ČESKO</vt:lpstr>
      <vt:lpstr>SLOVENSKÉ MESTÁ</vt:lpstr>
      <vt:lpstr>GEOGRAFIA A VESMÍR</vt:lpstr>
      <vt:lpstr>GEOGRAFIA NA PÍSMENO N-</vt:lpstr>
      <vt:lpstr>SVETOVÉ STAVBY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sokol</cp:lastModifiedBy>
  <cp:revision>148</cp:revision>
  <dcterms:created xsi:type="dcterms:W3CDTF">2013-10-02T05:42:02Z</dcterms:created>
  <dcterms:modified xsi:type="dcterms:W3CDTF">2022-10-06T18:17:14Z</dcterms:modified>
</cp:coreProperties>
</file>