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1. 5. 2020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1. 5. 2020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1. 5. 2020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1. 5. 2020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1. 5. 2020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Bratislavský kraj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Michaela Sloviková</a:t>
            </a:r>
          </a:p>
          <a:p>
            <a:r>
              <a:rPr lang="sk-SK" dirty="0" smtClean="0"/>
              <a:t>3.A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Poloha kraja</a:t>
            </a:r>
            <a:endParaRPr lang="sk-SK" dirty="0"/>
          </a:p>
        </p:txBody>
      </p:sp>
      <p:pic>
        <p:nvPicPr>
          <p:cNvPr id="5" name="Obrázok 4" descr="Bratislavakrajlo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41933">
            <a:off x="595275" y="2459365"/>
            <a:ext cx="4781358" cy="2334735"/>
          </a:xfrm>
          <a:prstGeom prst="rect">
            <a:avLst/>
          </a:prstGeom>
        </p:spPr>
      </p:pic>
      <p:sp>
        <p:nvSpPr>
          <p:cNvPr id="13314" name="AutoShape 2" descr="Bratislava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" name="Zástupný symbol obsahu 9" descr="270px-Bratislava_Region_-_physical_ma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908713">
            <a:off x="5690770" y="3951254"/>
            <a:ext cx="1985231" cy="2411688"/>
          </a:xfrm>
        </p:spPr>
      </p:pic>
      <p:pic>
        <p:nvPicPr>
          <p:cNvPr id="11" name="Obrázok 10" descr="250px-Bratislava_okres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57200"/>
            <a:ext cx="2302192" cy="3232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Povrch</a:t>
            </a:r>
            <a:endParaRPr lang="sk-SK" dirty="0"/>
          </a:p>
        </p:txBody>
      </p:sp>
      <p:pic>
        <p:nvPicPr>
          <p:cNvPr id="4" name="Zástupný symbol obsahu 3" descr="Zaruby_pea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461587">
            <a:off x="518168" y="2421957"/>
            <a:ext cx="3577540" cy="2379064"/>
          </a:xfrm>
        </p:spPr>
      </p:pic>
      <p:pic>
        <p:nvPicPr>
          <p:cNvPr id="5" name="Obrázok 4" descr="Zahorska_lowland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71205">
            <a:off x="4504908" y="780590"/>
            <a:ext cx="3882497" cy="2574429"/>
          </a:xfrm>
          <a:prstGeom prst="rect">
            <a:avLst/>
          </a:prstGeom>
        </p:spPr>
      </p:pic>
      <p:pic>
        <p:nvPicPr>
          <p:cNvPr id="6" name="Obrázok 5" descr="zaruby-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657600"/>
            <a:ext cx="22288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Vodstvo</a:t>
            </a:r>
            <a:endParaRPr lang="sk-SK" dirty="0"/>
          </a:p>
        </p:txBody>
      </p:sp>
      <p:pic>
        <p:nvPicPr>
          <p:cNvPr id="4" name="Zástupný symbol obsahu 3" descr="blob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675086">
            <a:off x="4457002" y="991780"/>
            <a:ext cx="4149389" cy="2354263"/>
          </a:xfrm>
        </p:spPr>
      </p:pic>
      <p:pic>
        <p:nvPicPr>
          <p:cNvPr id="5" name="Obrázok 4" descr="blo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4901">
            <a:off x="407959" y="2102317"/>
            <a:ext cx="3242979" cy="1839988"/>
          </a:xfrm>
          <a:prstGeom prst="rect">
            <a:avLst/>
          </a:prstGeom>
        </p:spPr>
      </p:pic>
      <p:pic>
        <p:nvPicPr>
          <p:cNvPr id="6" name="Obrázok 5" descr="stiahnuť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05908">
            <a:off x="5001984" y="4008336"/>
            <a:ext cx="3505200" cy="2332551"/>
          </a:xfrm>
          <a:prstGeom prst="rect">
            <a:avLst/>
          </a:prstGeom>
        </p:spPr>
      </p:pic>
      <p:pic>
        <p:nvPicPr>
          <p:cNvPr id="7" name="Obrázok 6" descr="DCyi.dunaj_jp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13473">
            <a:off x="663164" y="4291838"/>
            <a:ext cx="3739892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CHKO</a:t>
            </a:r>
            <a:endParaRPr lang="sk-SK" dirty="0"/>
          </a:p>
        </p:txBody>
      </p:sp>
      <p:pic>
        <p:nvPicPr>
          <p:cNvPr id="4" name="Zástupný symbol obsahu 3" descr="csm_DUNAJ3_d80245ea7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533400"/>
            <a:ext cx="6373818" cy="2698230"/>
          </a:xfrm>
        </p:spPr>
      </p:pic>
      <p:pic>
        <p:nvPicPr>
          <p:cNvPr id="5" name="Obrázok 4" descr="unnamed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4800"/>
            <a:ext cx="2847975" cy="1905000"/>
          </a:xfrm>
          <a:prstGeom prst="rect">
            <a:avLst/>
          </a:prstGeom>
        </p:spPr>
      </p:pic>
      <p:pic>
        <p:nvPicPr>
          <p:cNvPr id="6" name="Obrázok 5" descr="chko-zahorie.oma.sk-autoatla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962400"/>
            <a:ext cx="4297680" cy="22494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sk-SK" dirty="0" smtClean="0"/>
              <a:t>Aktivity v BA kraji</a:t>
            </a:r>
            <a:br>
              <a:rPr lang="sk-SK" dirty="0" smtClean="0"/>
            </a:br>
            <a:r>
              <a:rPr lang="sk-SK" sz="2200" dirty="0" smtClean="0"/>
              <a:t>Bratislava</a:t>
            </a:r>
            <a:endParaRPr lang="sk-SK" sz="2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/>
          </a:bodyPr>
          <a:lstStyle/>
          <a:p>
            <a:r>
              <a:rPr lang="sk-SK" sz="1800" dirty="0" smtClean="0"/>
              <a:t> najvýraznejšia </a:t>
            </a:r>
            <a:r>
              <a:rPr lang="sk-SK" sz="1800" dirty="0" smtClean="0"/>
              <a:t>dominanta Bratislavy – Bratislavský </a:t>
            </a:r>
            <a:r>
              <a:rPr lang="sk-SK" sz="1800" dirty="0" smtClean="0"/>
              <a:t>hrad</a:t>
            </a:r>
          </a:p>
          <a:p>
            <a:r>
              <a:rPr lang="sk-SK" sz="1800" dirty="0" smtClean="0"/>
              <a:t>kostol s najslávnejšou históriou – </a:t>
            </a:r>
            <a:r>
              <a:rPr lang="sk-SK" sz="1800" dirty="0" err="1" smtClean="0"/>
              <a:t>Konkatedrála</a:t>
            </a:r>
            <a:r>
              <a:rPr lang="sk-SK" sz="1800" dirty="0" smtClean="0"/>
              <a:t> sv. Martina, pôvodne korunovačný Dóm sv. </a:t>
            </a:r>
            <a:r>
              <a:rPr lang="sk-SK" sz="1800" dirty="0" smtClean="0"/>
              <a:t>Martina</a:t>
            </a:r>
          </a:p>
          <a:p>
            <a:r>
              <a:rPr lang="sk-SK" sz="1800" dirty="0" smtClean="0"/>
              <a:t>k najkrajším klasicistickým palácom patrí  Primaciálny </a:t>
            </a:r>
            <a:r>
              <a:rPr lang="sk-SK" sz="1800" dirty="0" smtClean="0"/>
              <a:t>palác</a:t>
            </a:r>
          </a:p>
          <a:p>
            <a:r>
              <a:rPr lang="sk-SK" sz="1800" dirty="0" smtClean="0"/>
              <a:t>možnosť vyskúšať jednu z najnáročnejších dráh pre vodný slalom na svete pre účely </a:t>
            </a:r>
            <a:r>
              <a:rPr lang="sk-SK" sz="1800" dirty="0" err="1" smtClean="0"/>
              <a:t>raftingu</a:t>
            </a:r>
            <a:endParaRPr lang="sk-SK" sz="1800" dirty="0"/>
          </a:p>
        </p:txBody>
      </p:sp>
      <p:pic>
        <p:nvPicPr>
          <p:cNvPr id="4" name="Obrázok 3" descr="19021b10035b96fd6213ab44e7d440ee-crop_center-650-410-fffff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4495800"/>
            <a:ext cx="2446299" cy="1543050"/>
          </a:xfrm>
          <a:prstGeom prst="rect">
            <a:avLst/>
          </a:prstGeom>
        </p:spPr>
      </p:pic>
      <p:pic>
        <p:nvPicPr>
          <p:cNvPr id="5" name="Obrázok 4" descr="172019_10150108340873006_3127532_o_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4343400"/>
            <a:ext cx="2856426" cy="1903094"/>
          </a:xfrm>
          <a:prstGeom prst="rect">
            <a:avLst/>
          </a:prstGeom>
        </p:spPr>
      </p:pic>
      <p:pic>
        <p:nvPicPr>
          <p:cNvPr id="6" name="Obrázok 5" descr="stiahnuť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4419600"/>
            <a:ext cx="2971800" cy="18553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sk-SK" b="1" dirty="0" smtClean="0"/>
              <a:t>Aktivity v Podunajskom regióne: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5112"/>
          </a:xfrm>
        </p:spPr>
        <p:txBody>
          <a:bodyPr>
            <a:normAutofit/>
          </a:bodyPr>
          <a:lstStyle/>
          <a:p>
            <a:r>
              <a:rPr lang="sk-SK" sz="1800" dirty="0" smtClean="0"/>
              <a:t>plávanie, vodné športy - Slnečné jazerá s  </a:t>
            </a:r>
            <a:r>
              <a:rPr lang="sk-SK" sz="1800" dirty="0" err="1" smtClean="0"/>
              <a:t>aquaparkom</a:t>
            </a:r>
            <a:r>
              <a:rPr lang="sk-SK" sz="1800" dirty="0" smtClean="0"/>
              <a:t> </a:t>
            </a:r>
            <a:r>
              <a:rPr lang="sk-SK" sz="1800" dirty="0" smtClean="0"/>
              <a:t>v</a:t>
            </a:r>
            <a:r>
              <a:rPr lang="sk-SK" sz="1800" dirty="0" smtClean="0"/>
              <a:t>  Senci </a:t>
            </a:r>
            <a:endParaRPr lang="sk-SK" sz="1800" dirty="0" smtClean="0"/>
          </a:p>
          <a:p>
            <a:r>
              <a:rPr lang="sk-SK" sz="1800" dirty="0" smtClean="0"/>
              <a:t>obľúbené podujatia – Veľký letný karneval /jún/ , Senecké leto /jún</a:t>
            </a:r>
            <a:r>
              <a:rPr lang="sk-SK" sz="1800" dirty="0" smtClean="0"/>
              <a:t>/</a:t>
            </a:r>
          </a:p>
          <a:p>
            <a:r>
              <a:rPr lang="en-US" sz="1800" dirty="0" err="1" smtClean="0"/>
              <a:t>golfové</a:t>
            </a:r>
            <a:r>
              <a:rPr lang="en-US" sz="1800" dirty="0" smtClean="0"/>
              <a:t> </a:t>
            </a:r>
            <a:r>
              <a:rPr lang="en-US" sz="1800" dirty="0" err="1" smtClean="0"/>
              <a:t>ihrisko</a:t>
            </a:r>
            <a:r>
              <a:rPr lang="en-US" sz="1800" dirty="0" smtClean="0"/>
              <a:t> - v </a:t>
            </a:r>
            <a:r>
              <a:rPr lang="en-US" sz="1800" dirty="0" err="1" smtClean="0"/>
              <a:t>Bernolákove</a:t>
            </a:r>
            <a:r>
              <a:rPr lang="en-US" sz="1800" dirty="0" smtClean="0"/>
              <a:t> – Golf &amp; Country Club Bratislava </a:t>
            </a:r>
            <a:endParaRPr lang="sk-SK" sz="1800" dirty="0" smtClean="0"/>
          </a:p>
          <a:p>
            <a:r>
              <a:rPr lang="sk-SK" sz="1800" dirty="0" smtClean="0"/>
              <a:t>vyhliadkové  lety  na športových  lietadlách,  balónoch  a   </a:t>
            </a:r>
            <a:r>
              <a:rPr lang="sk-SK" sz="1800" dirty="0" err="1" smtClean="0"/>
              <a:t>paragliding</a:t>
            </a:r>
            <a:r>
              <a:rPr lang="sk-SK" sz="1800" dirty="0" smtClean="0"/>
              <a:t> v Kráľovej pri Senci </a:t>
            </a:r>
            <a:endParaRPr lang="sk-SK" sz="1800" dirty="0" smtClean="0"/>
          </a:p>
          <a:p>
            <a:r>
              <a:rPr lang="sk-SK" sz="1800" dirty="0" smtClean="0"/>
              <a:t>jazda na koni a  splavovanie v kombinácii s cyklistikou je súčasťou služieb jazdeckého areálu farmy v  obci Hrubá Borša</a:t>
            </a:r>
            <a:endParaRPr lang="sk-SK" sz="1800" dirty="0"/>
          </a:p>
        </p:txBody>
      </p:sp>
      <p:pic>
        <p:nvPicPr>
          <p:cNvPr id="4" name="Obrázok 3" descr="5337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962400"/>
            <a:ext cx="2524125" cy="1683740"/>
          </a:xfrm>
          <a:prstGeom prst="rect">
            <a:avLst/>
          </a:prstGeom>
        </p:spPr>
      </p:pic>
      <p:pic>
        <p:nvPicPr>
          <p:cNvPr id="5" name="Obrázok 4" descr="156034175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3962400"/>
            <a:ext cx="2667000" cy="1757553"/>
          </a:xfrm>
          <a:prstGeom prst="rect">
            <a:avLst/>
          </a:prstGeom>
        </p:spPr>
      </p:pic>
      <p:pic>
        <p:nvPicPr>
          <p:cNvPr id="6" name="Obrázok 5" descr="stiahnuť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38600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Aktivity v Malokarpatskom regióne: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r>
              <a:rPr lang="sk-SK" sz="1800" dirty="0" smtClean="0"/>
              <a:t>Malokarpatská vínna cesta</a:t>
            </a:r>
          </a:p>
          <a:p>
            <a:r>
              <a:rPr lang="sk-SK" sz="1800" dirty="0" smtClean="0"/>
              <a:t>obľúbené podujatia – Deň otvorených pivníc, Deň modranských pivníc, Malokarpatské vinobranie v </a:t>
            </a:r>
            <a:r>
              <a:rPr lang="sk-SK" sz="1800" dirty="0" smtClean="0"/>
              <a:t>Pezinku</a:t>
            </a:r>
          </a:p>
          <a:p>
            <a:r>
              <a:rPr lang="sk-SK" sz="1800" dirty="0" smtClean="0"/>
              <a:t>hrad Červený Kameň z  13. stor. v </a:t>
            </a:r>
            <a:r>
              <a:rPr lang="sk-SK" sz="1800" dirty="0" smtClean="0"/>
              <a:t>Častej</a:t>
            </a:r>
          </a:p>
          <a:p>
            <a:endParaRPr lang="sk-SK" sz="1800" dirty="0"/>
          </a:p>
        </p:txBody>
      </p:sp>
      <p:pic>
        <p:nvPicPr>
          <p:cNvPr id="4" name="Obrázok 3" descr="5909611_1200x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276600"/>
            <a:ext cx="3429000" cy="2283143"/>
          </a:xfrm>
          <a:prstGeom prst="rect">
            <a:avLst/>
          </a:prstGeom>
        </p:spPr>
      </p:pic>
      <p:pic>
        <p:nvPicPr>
          <p:cNvPr id="5" name="Obrázok 4" descr="historia-mvc-v-kocke-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590800"/>
            <a:ext cx="2888166" cy="1600200"/>
          </a:xfrm>
          <a:prstGeom prst="rect">
            <a:avLst/>
          </a:prstGeom>
        </p:spPr>
      </p:pic>
      <p:pic>
        <p:nvPicPr>
          <p:cNvPr id="6" name="Obrázok 5" descr="csm_De%C5%88%20otvoren%C3%BDch%20tokajsk%C3%BDch%20pivn%C3%ADc%20002_a74a7c2dc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4419600"/>
            <a:ext cx="3124200" cy="20724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sk-SK" b="1" dirty="0" smtClean="0"/>
              <a:t>Aktivity v regióne Záhorie: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cyklotrasa začínajúca pod hradom Devín, pokračuje popri rieke Morave, umožňuje prechod do Rakúska v Záhorskej Vsi kompou </a:t>
            </a:r>
            <a:endParaRPr lang="sk-SK" sz="1800" dirty="0" smtClean="0"/>
          </a:p>
          <a:p>
            <a:r>
              <a:rPr lang="sk-SK" sz="1800" dirty="0" smtClean="0"/>
              <a:t>splavovanie rieky </a:t>
            </a:r>
            <a:r>
              <a:rPr lang="sk-SK" sz="1800" dirty="0" smtClean="0"/>
              <a:t>Morava</a:t>
            </a:r>
          </a:p>
          <a:p>
            <a:r>
              <a:rPr lang="sk-SK" sz="1800" dirty="0" smtClean="0"/>
              <a:t>prírodné krásy – Plavecký Kras pri Plaveckom Mikuláši </a:t>
            </a:r>
            <a:endParaRPr lang="sk-SK" sz="1800" dirty="0" smtClean="0"/>
          </a:p>
          <a:p>
            <a:r>
              <a:rPr lang="pt-BR" sz="1800" dirty="0" smtClean="0"/>
              <a:t>história, religiózna turistika - zrúcaniny hradov </a:t>
            </a:r>
            <a:endParaRPr lang="sk-SK" sz="1800" dirty="0" smtClean="0"/>
          </a:p>
          <a:p>
            <a:r>
              <a:rPr lang="sk-SK" sz="1800" dirty="0" smtClean="0"/>
              <a:t>podujatia – Malacké kultúrne leto /júl/, Deň </a:t>
            </a:r>
            <a:r>
              <a:rPr lang="sk-SK" sz="1800" dirty="0" err="1" smtClean="0"/>
              <a:t>Zelá</a:t>
            </a:r>
            <a:r>
              <a:rPr lang="sk-SK" sz="1800" dirty="0" smtClean="0"/>
              <a:t> /október/, </a:t>
            </a:r>
            <a:r>
              <a:rPr lang="sk-SK" sz="1800" dirty="0" err="1" smtClean="0"/>
              <a:t>Strunobranie</a:t>
            </a:r>
            <a:r>
              <a:rPr lang="sk-SK" sz="1800" dirty="0" smtClean="0"/>
              <a:t> /september/</a:t>
            </a:r>
            <a:endParaRPr lang="sk-SK" sz="1800" dirty="0" smtClean="0"/>
          </a:p>
          <a:p>
            <a:endParaRPr lang="sk-SK" sz="1800" dirty="0"/>
          </a:p>
        </p:txBody>
      </p:sp>
      <p:pic>
        <p:nvPicPr>
          <p:cNvPr id="5" name="Obrázok 4" descr="Derava_skala_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4724400"/>
            <a:ext cx="2438400" cy="1618488"/>
          </a:xfrm>
          <a:prstGeom prst="rect">
            <a:avLst/>
          </a:prstGeom>
        </p:spPr>
      </p:pic>
      <p:pic>
        <p:nvPicPr>
          <p:cNvPr id="6" name="Obrázok 5" descr="hrad-pajstun-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4419600"/>
            <a:ext cx="2971800" cy="1982168"/>
          </a:xfrm>
          <a:prstGeom prst="rect">
            <a:avLst/>
          </a:prstGeom>
        </p:spPr>
      </p:pic>
      <p:pic>
        <p:nvPicPr>
          <p:cNvPr id="7" name="Obrázok 6" descr="unnamed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724400"/>
            <a:ext cx="2323989" cy="154781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102</TotalTime>
  <Words>98</Words>
  <PresentationFormat>Prezentácia na obrazovke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Mestský</vt:lpstr>
      <vt:lpstr>Bratislavský kraj</vt:lpstr>
      <vt:lpstr>Poloha kraja</vt:lpstr>
      <vt:lpstr>Povrch</vt:lpstr>
      <vt:lpstr>Vodstvo</vt:lpstr>
      <vt:lpstr>CHKO</vt:lpstr>
      <vt:lpstr>Aktivity v BA kraji Bratislava</vt:lpstr>
      <vt:lpstr>Aktivity v Podunajskom regióne:</vt:lpstr>
      <vt:lpstr>Aktivity v Malokarpatskom regióne:</vt:lpstr>
      <vt:lpstr>Aktivity v regióne Záhorie: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Bratislavský kraj</dc:title>
  <dc:creator>admin</dc:creator>
  <cp:lastModifiedBy>admin</cp:lastModifiedBy>
  <cp:revision>12</cp:revision>
  <dcterms:created xsi:type="dcterms:W3CDTF">2020-05-01T14:55:00Z</dcterms:created>
  <dcterms:modified xsi:type="dcterms:W3CDTF">2020-05-01T16:47:26Z</dcterms:modified>
</cp:coreProperties>
</file>