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310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2" name="Podnadpis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28. 3. 2022</a:t>
            </a:fld>
            <a:endParaRPr lang="sk-SK"/>
          </a:p>
        </p:txBody>
      </p:sp>
      <p:sp>
        <p:nvSpPr>
          <p:cNvPr id="20" name="Zástupný symbol päty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á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28. 3. 2022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28. 3. 2022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28. 3. 2022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28. 3. 2022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á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á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28. 3. 2022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28. 3. 2022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28. 3. 2022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28. 3. 2022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Obdĺžni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28. 3. 2022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28. 3. 2022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9" name="Vývojový diagram: proce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Vývojový diagram: proce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oláč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á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stenec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28. 3. 2022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5" name="Obdĺžni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1066800"/>
            <a:ext cx="7543800" cy="2157984"/>
          </a:xfrm>
        </p:spPr>
        <p:txBody>
          <a:bodyPr>
            <a:normAutofit/>
          </a:bodyPr>
          <a:lstStyle/>
          <a:p>
            <a:pPr algn="ctr"/>
            <a:r>
              <a:rPr lang="sk-SK" b="1" dirty="0" smtClean="0">
                <a:latin typeface="Bell MT" pitchFamily="18" charset="0"/>
              </a:rPr>
              <a:t>Známe slovenské osobnosti počas 2. svetovej vojny </a:t>
            </a:r>
            <a:br>
              <a:rPr lang="sk-SK" b="1" dirty="0" smtClean="0">
                <a:latin typeface="Bell MT" pitchFamily="18" charset="0"/>
              </a:rPr>
            </a:br>
            <a:endParaRPr lang="sk-SK" dirty="0">
              <a:latin typeface="Bell MT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867400" y="5029200"/>
            <a:ext cx="2743200" cy="9144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sk-SK" sz="3200" dirty="0" smtClean="0"/>
              <a:t>Mária </a:t>
            </a:r>
            <a:r>
              <a:rPr lang="sk-SK" sz="3200" dirty="0" err="1" smtClean="0"/>
              <a:t>Kašická</a:t>
            </a:r>
            <a:r>
              <a:rPr lang="sk-SK" sz="3200" dirty="0" smtClean="0"/>
              <a:t> </a:t>
            </a:r>
          </a:p>
          <a:p>
            <a:pPr algn="ctr"/>
            <a:r>
              <a:rPr lang="sk-SK" sz="3200" dirty="0" smtClean="0"/>
              <a:t>IV.O</a:t>
            </a:r>
            <a:endParaRPr lang="sk-SK" sz="3200" dirty="0"/>
          </a:p>
        </p:txBody>
      </p:sp>
      <p:sp>
        <p:nvSpPr>
          <p:cNvPr id="17410" name="AutoShape 2" descr="Slovensko v rokoch 1938 - 1945 | Múzeum Slovenského národného povstan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7412" name="AutoShape 4" descr="Slovensko v rokoch 1938 - 1945 | Múzeum Slovenského národného povstan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7414" name="AutoShape 6" descr="Slovensko v rokoch 1938 - 1945 | Múzeum Slovenského národného povstan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7416" name="Picture 8" descr="Slovenskí vojaci na východe bojovali, ale aj vypaľovali dediny - plus.sme.s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819400"/>
            <a:ext cx="4989488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6477000" cy="1383422"/>
          </a:xfrm>
        </p:spPr>
        <p:txBody>
          <a:bodyPr>
            <a:normAutofit/>
          </a:bodyPr>
          <a:lstStyle/>
          <a:p>
            <a:r>
              <a:rPr lang="sk-SK" sz="3200" dirty="0" smtClean="0"/>
              <a:t>Ďakujem za pozornosť !</a:t>
            </a:r>
            <a:r>
              <a:rPr lang="sk-SK" sz="3200" dirty="0" smtClean="0">
                <a:sym typeface="Wingdings" pitchFamily="2" charset="2"/>
              </a:rPr>
              <a:t></a:t>
            </a:r>
            <a:r>
              <a:rPr lang="sk-SK" sz="3200" dirty="0" smtClean="0"/>
              <a:t> </a:t>
            </a:r>
            <a:endParaRPr lang="sk-SK" sz="3200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638800" y="304800"/>
            <a:ext cx="3276600" cy="914400"/>
          </a:xfrm>
        </p:spPr>
        <p:txBody>
          <a:bodyPr>
            <a:normAutofit/>
          </a:bodyPr>
          <a:lstStyle/>
          <a:p>
            <a:r>
              <a:rPr lang="sk-SK" sz="2000" dirty="0" smtClean="0"/>
              <a:t>Zdroje: </a:t>
            </a:r>
            <a:r>
              <a:rPr lang="sk-SK" sz="2000" dirty="0" err="1" smtClean="0"/>
              <a:t>wikipedia</a:t>
            </a:r>
            <a:r>
              <a:rPr lang="sk-SK" sz="2000" dirty="0" smtClean="0"/>
              <a:t>, rodina</a:t>
            </a:r>
            <a:endParaRPr lang="sk-SK" sz="2000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667000"/>
            <a:ext cx="4419600" cy="3459163"/>
          </a:xfrm>
        </p:spPr>
        <p:txBody>
          <a:bodyPr/>
          <a:lstStyle/>
          <a:p>
            <a:pPr>
              <a:buNone/>
            </a:pPr>
            <a:endParaRPr lang="sk-SK" dirty="0"/>
          </a:p>
        </p:txBody>
      </p:sp>
      <p:pic>
        <p:nvPicPr>
          <p:cNvPr id="21506" name="Picture 2" descr="UNIKÁTNE FOTO: Oslavy konca 2. sv. vojny v roku 1945 a v rokoch poto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05000"/>
            <a:ext cx="4724400" cy="4301691"/>
          </a:xfrm>
          <a:prstGeom prst="rect">
            <a:avLst/>
          </a:prstGeom>
          <a:noFill/>
        </p:spPr>
      </p:pic>
      <p:pic>
        <p:nvPicPr>
          <p:cNvPr id="21508" name="Picture 4" descr="Posledný deň vojny, prvý deň mieru - fíčer o konci 2. svetovej vojny - Tip  na týždeň - Rádio Pyramí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676400"/>
            <a:ext cx="4114800" cy="2316045"/>
          </a:xfrm>
          <a:prstGeom prst="rect">
            <a:avLst/>
          </a:prstGeom>
          <a:noFill/>
        </p:spPr>
      </p:pic>
      <p:pic>
        <p:nvPicPr>
          <p:cNvPr id="21510" name="Picture 6" descr="Ako chutil koniec vojny - Domáce - Správy - Pravd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4114800"/>
            <a:ext cx="3895725" cy="2191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smtClean="0">
                <a:latin typeface="Gill Sans Ultra Bold" pitchFamily="34" charset="-18"/>
              </a:rPr>
              <a:t>Jozef Belko</a:t>
            </a:r>
            <a:endParaRPr lang="sk-SK" dirty="0">
              <a:latin typeface="Gill Sans Ultra Bold" pitchFamily="34" charset="-18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u="sng" dirty="0" smtClean="0"/>
              <a:t>Narodený 24 Decembra 1918, </a:t>
            </a:r>
            <a:r>
              <a:rPr lang="sk-SK" u="sng" dirty="0" err="1" smtClean="0"/>
              <a:t>Sharsburg</a:t>
            </a:r>
            <a:endParaRPr lang="sk-SK" u="sng" dirty="0" smtClean="0"/>
          </a:p>
          <a:p>
            <a:r>
              <a:rPr lang="sk-SK" u="sng" dirty="0" smtClean="0"/>
              <a:t>Zomrel 2 Júna 1965 v Bratislave </a:t>
            </a:r>
          </a:p>
          <a:p>
            <a:r>
              <a:rPr lang="sk-SK" u="sng" dirty="0" smtClean="0"/>
              <a:t>bol protifašistický bojovník a dôstojník</a:t>
            </a:r>
          </a:p>
          <a:p>
            <a:pPr algn="r">
              <a:buNone/>
            </a:pPr>
            <a:endParaRPr lang="sk-SK" sz="2000" dirty="0" smtClean="0"/>
          </a:p>
          <a:p>
            <a:pPr algn="r">
              <a:buNone/>
            </a:pPr>
            <a:endParaRPr lang="sk-SK" sz="2000" dirty="0" smtClean="0"/>
          </a:p>
          <a:p>
            <a:pPr algn="r">
              <a:buNone/>
            </a:pPr>
            <a:endParaRPr lang="sk-SK" sz="2000" dirty="0" smtClean="0"/>
          </a:p>
          <a:p>
            <a:pPr algn="r">
              <a:buNone/>
            </a:pPr>
            <a:r>
              <a:rPr lang="sk-SK" sz="2800" dirty="0" smtClean="0"/>
              <a:t>Otec: Štefan Belko</a:t>
            </a:r>
          </a:p>
          <a:p>
            <a:pPr algn="r">
              <a:buNone/>
            </a:pPr>
            <a:r>
              <a:rPr lang="sk-SK" sz="2800" dirty="0" smtClean="0"/>
              <a:t>Mama: Mária </a:t>
            </a:r>
            <a:r>
              <a:rPr lang="sk-SK" sz="2800" dirty="0" err="1" smtClean="0"/>
              <a:t>Belková</a:t>
            </a:r>
            <a:r>
              <a:rPr lang="sk-SK" sz="2800" dirty="0" smtClean="0"/>
              <a:t> </a:t>
            </a:r>
          </a:p>
          <a:p>
            <a:pPr algn="r">
              <a:buNone/>
            </a:pPr>
            <a:r>
              <a:rPr lang="sk-SK" sz="2800" dirty="0" smtClean="0"/>
              <a:t>Manželka: Elena </a:t>
            </a:r>
            <a:r>
              <a:rPr lang="sk-SK" sz="2800" dirty="0" err="1" smtClean="0"/>
              <a:t>Zubčákova</a:t>
            </a:r>
            <a:r>
              <a:rPr lang="sk-SK" sz="2800" dirty="0" smtClean="0"/>
              <a:t> </a:t>
            </a:r>
            <a:endParaRPr lang="sk-SK" sz="2800" dirty="0"/>
          </a:p>
        </p:txBody>
      </p:sp>
      <p:pic>
        <p:nvPicPr>
          <p:cNvPr id="4098" name="Picture 2" descr="EXKLUZÍVNA SPOVEĎ partizána: Ako 20-ročný som strieľal fašistov!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283148"/>
            <a:ext cx="3733800" cy="33071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smtClean="0">
                <a:latin typeface="Gill Sans Ultra Bold" pitchFamily="34" charset="-18"/>
              </a:rPr>
              <a:t>Ocenenie</a:t>
            </a:r>
            <a:endParaRPr lang="sk-SK" dirty="0">
              <a:latin typeface="Gill Sans Ultra Bold" pitchFamily="34" charset="-18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pl-PL" dirty="0" smtClean="0"/>
              <a:t>V roku 1946 vyznamenaný </a:t>
            </a:r>
            <a:r>
              <a:rPr lang="pl-PL" b="1" i="1" u="sng" dirty="0" smtClean="0"/>
              <a:t>radom SNP 1. triedy </a:t>
            </a:r>
          </a:p>
          <a:p>
            <a:pPr>
              <a:buFont typeface="Wingdings" pitchFamily="2" charset="2"/>
              <a:buChar char="v"/>
            </a:pPr>
            <a:r>
              <a:rPr lang="pl-PL" sz="2400" dirty="0" smtClean="0">
                <a:latin typeface="Arial" pitchFamily="34" charset="0"/>
                <a:cs typeface="Arial" pitchFamily="34" charset="0"/>
              </a:rPr>
              <a:t>V roku 1960 </a:t>
            </a:r>
            <a:r>
              <a:rPr lang="pl-PL" sz="2400" b="1" i="1" u="sng" dirty="0" smtClean="0">
                <a:latin typeface="Arial" pitchFamily="34" charset="0"/>
                <a:cs typeface="Arial" pitchFamily="34" charset="0"/>
              </a:rPr>
              <a:t>radom červenej hviezdy a </a:t>
            </a:r>
            <a:r>
              <a:rPr lang="sk-SK" sz="2800" b="1" i="1" u="sng" dirty="0" smtClean="0"/>
              <a:t>čs. s sov. vojenskými </a:t>
            </a:r>
            <a:r>
              <a:rPr lang="sk-SK" sz="2800" b="1" i="1" u="sng" dirty="0" err="1" smtClean="0"/>
              <a:t>medailam</a:t>
            </a:r>
            <a:r>
              <a:rPr lang="pl-PL" sz="2400" b="1" i="1" u="sng" dirty="0" smtClean="0">
                <a:latin typeface="Arial" pitchFamily="34" charset="0"/>
                <a:cs typeface="Arial" pitchFamily="34" charset="0"/>
              </a:rPr>
              <a:t>i</a:t>
            </a:r>
            <a:endParaRPr lang="sk-SK" sz="2800" b="1" i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Koľko stala druhá svetová vojna? Toto je slovenský úče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581400"/>
            <a:ext cx="5562600" cy="3128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498080" cy="1143000"/>
          </a:xfrm>
        </p:spPr>
        <p:txBody>
          <a:bodyPr>
            <a:normAutofit/>
          </a:bodyPr>
          <a:lstStyle/>
          <a:p>
            <a:r>
              <a:rPr lang="sk-SK" b="1" dirty="0" smtClean="0"/>
              <a:t>Životopis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90600" y="2743200"/>
            <a:ext cx="7498080" cy="4800600"/>
          </a:xfrm>
        </p:spPr>
        <p:txBody>
          <a:bodyPr>
            <a:normAutofit/>
          </a:bodyPr>
          <a:lstStyle/>
          <a:p>
            <a:r>
              <a:rPr lang="sk-SK" dirty="0" smtClean="0"/>
              <a:t>Základnú školu </a:t>
            </a:r>
            <a:r>
              <a:rPr lang="sk-SK" dirty="0" err="1" smtClean="0"/>
              <a:t>študovoval</a:t>
            </a:r>
            <a:r>
              <a:rPr lang="sk-SK" dirty="0" smtClean="0"/>
              <a:t> v Čiernom Bodrogu</a:t>
            </a:r>
          </a:p>
          <a:p>
            <a:r>
              <a:rPr lang="sk-SK" dirty="0" smtClean="0"/>
              <a:t>Neskôr pracoval ako robotník na píle</a:t>
            </a:r>
          </a:p>
          <a:p>
            <a:r>
              <a:rPr lang="sk-SK" dirty="0" smtClean="0"/>
              <a:t>Od roku </a:t>
            </a:r>
            <a:r>
              <a:rPr lang="sk-SK" b="1" u="sng" dirty="0" smtClean="0"/>
              <a:t>1940</a:t>
            </a:r>
            <a:r>
              <a:rPr lang="sk-SK" dirty="0" smtClean="0"/>
              <a:t> sa stal vojakom slovenskej armády </a:t>
            </a:r>
          </a:p>
          <a:p>
            <a:r>
              <a:rPr lang="sk-SK" dirty="0" smtClean="0"/>
              <a:t>Od roku </a:t>
            </a:r>
            <a:r>
              <a:rPr lang="sk-SK" b="1" u="sng" dirty="0" smtClean="0"/>
              <a:t>1941 </a:t>
            </a:r>
            <a:r>
              <a:rPr lang="sk-SK" dirty="0" smtClean="0"/>
              <a:t>bol nasadený do východného frontu 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2050" name="Picture 2" descr="2. svetová vojna - Zlomové udalosti - Webnoviny.s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304800"/>
            <a:ext cx="3991182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95400" y="0"/>
            <a:ext cx="7498080" cy="1143000"/>
          </a:xfrm>
        </p:spPr>
        <p:txBody>
          <a:bodyPr/>
          <a:lstStyle/>
          <a:p>
            <a:r>
              <a:rPr lang="sk-SK" dirty="0" smtClean="0">
                <a:latin typeface="Gill Sans Ultra Bold" pitchFamily="34" charset="-18"/>
              </a:rPr>
              <a:t>Životopis </a:t>
            </a:r>
            <a:endParaRPr lang="sk-SK" dirty="0">
              <a:latin typeface="Gill Sans Ultra Bold" pitchFamily="34" charset="-18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990600" y="1066800"/>
            <a:ext cx="7498080" cy="4800600"/>
          </a:xfrm>
        </p:spPr>
        <p:txBody>
          <a:bodyPr/>
          <a:lstStyle/>
          <a:p>
            <a:r>
              <a:rPr lang="sk-SK" dirty="0" smtClean="0"/>
              <a:t>Neskôr sa stal príslušníkom 1. československého armádneho zboru v ZSSR</a:t>
            </a:r>
          </a:p>
          <a:p>
            <a:r>
              <a:rPr lang="sk-SK" dirty="0" smtClean="0"/>
              <a:t>Neskôr sa zúčastnil boja a bol bojovníkom na </a:t>
            </a:r>
            <a:r>
              <a:rPr lang="sk-SK" u="sng" dirty="0" err="1" smtClean="0"/>
              <a:t>Dulke</a:t>
            </a:r>
            <a:r>
              <a:rPr lang="sk-SK" u="sng" dirty="0" smtClean="0"/>
              <a:t> </a:t>
            </a:r>
            <a:r>
              <a:rPr lang="sk-SK" dirty="0" smtClean="0"/>
              <a:t>a </a:t>
            </a:r>
            <a:r>
              <a:rPr lang="sk-SK" u="sng" dirty="0" smtClean="0"/>
              <a:t>oslobodzovania Československa </a:t>
            </a:r>
          </a:p>
          <a:p>
            <a:endParaRPr lang="sk-SK" dirty="0"/>
          </a:p>
        </p:txBody>
      </p:sp>
      <p:pic>
        <p:nvPicPr>
          <p:cNvPr id="18434" name="Picture 2" descr="Útokom Nemecka na Poľsko sa pred 80 rokmi začala druhá svetová vojn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3733800"/>
            <a:ext cx="4740998" cy="2667000"/>
          </a:xfrm>
          <a:prstGeom prst="rect">
            <a:avLst/>
          </a:prstGeom>
          <a:noFill/>
        </p:spPr>
      </p:pic>
      <p:sp>
        <p:nvSpPr>
          <p:cNvPr id="18436" name="AutoShape 4" descr="71. výročie skončenia druhej svetovej vojny a oslobodenia SlovenskaVojenský  historický ústav (VHÚ) |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8438" name="AutoShape 6" descr="71. výročie skončenia druhej svetovej vojny a oslobodenia SlovenskaVojenský  historický ústav (VHÚ) |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8440" name="AutoShape 8" descr="71. výročie skončenia druhej svetovej vojny a oslobodenia SlovenskaVojenský  historický ústav (VHÚ) |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8442" name="AutoShape 10" descr="71. výročie skončenia druhej svetovej vojny a oslobodenia SlovenskaVojenský  historický ústav (VHÚ) |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8444" name="AutoShape 12" descr="71. výročie skončenia druhej svetovej vojny a oslobodenia SlovenskaVojenský  historický ústav (VHÚ) |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8448" name="Picture 16" descr="História Maďarov na Slovensku (2. časť) | Madari.s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267200"/>
            <a:ext cx="3392254" cy="22692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-152400"/>
            <a:ext cx="7726680" cy="1752600"/>
          </a:xfrm>
        </p:spPr>
        <p:txBody>
          <a:bodyPr>
            <a:normAutofit/>
          </a:bodyPr>
          <a:lstStyle/>
          <a:p>
            <a:r>
              <a:rPr lang="sk-SK" sz="2800" dirty="0" smtClean="0">
                <a:effectLst/>
              </a:rPr>
              <a:t>Bol autorom knihy </a:t>
            </a:r>
            <a:r>
              <a:rPr lang="sk-SK" sz="2800" b="1" i="1" u="sng" dirty="0" smtClean="0">
                <a:effectLst/>
              </a:rPr>
              <a:t>Zápisník z východného frontu</a:t>
            </a:r>
            <a:br>
              <a:rPr lang="sk-SK" sz="2800" b="1" i="1" u="sng" dirty="0" smtClean="0">
                <a:effectLst/>
              </a:rPr>
            </a:br>
            <a:r>
              <a:rPr lang="sk-SK" sz="2800" dirty="0" smtClean="0">
                <a:effectLst/>
              </a:rPr>
              <a:t> Taktiež </a:t>
            </a:r>
            <a:r>
              <a:rPr lang="sk-SK" sz="2800" dirty="0" smtClean="0"/>
              <a:t>spoluautor zborníka</a:t>
            </a:r>
            <a:endParaRPr lang="sk-SK" sz="2800" b="1" i="1" u="sng" dirty="0">
              <a:effectLst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133600"/>
            <a:ext cx="2875715" cy="4430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 descr="Zápisník z Východného frontu - Belko Jozef - virtuálny antikvariát na  Antikvariatik.s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990600"/>
            <a:ext cx="3276600" cy="2298301"/>
          </a:xfrm>
          <a:prstGeom prst="rect">
            <a:avLst/>
          </a:prstGeom>
          <a:noFill/>
        </p:spPr>
      </p:pic>
      <p:pic>
        <p:nvPicPr>
          <p:cNvPr id="1030" name="Picture 6" descr="Zápisník z Východného frontu - Belko Jozef - virtuálny antikvariát na  Antikvariatik.s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1676400"/>
            <a:ext cx="2743200" cy="4090797"/>
          </a:xfrm>
          <a:prstGeom prst="rect">
            <a:avLst/>
          </a:prstGeom>
          <a:noFill/>
        </p:spPr>
      </p:pic>
      <p:pic>
        <p:nvPicPr>
          <p:cNvPr id="1032" name="Picture 8" descr="Zápisník z Východného frontu - Belko Jozef - virtuálny antikvariát na  Antikvariatik.sk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0" y="2438400"/>
            <a:ext cx="3220527" cy="426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Gill Sans Ultra Bold" pitchFamily="34" charset="-18"/>
              </a:rPr>
              <a:t>Jozef </a:t>
            </a:r>
            <a:r>
              <a:rPr lang="sk-SK" dirty="0" err="1" smtClean="0">
                <a:latin typeface="Gill Sans Ultra Bold" pitchFamily="34" charset="-18"/>
              </a:rPr>
              <a:t>Sudimák</a:t>
            </a:r>
            <a:r>
              <a:rPr lang="sk-SK" dirty="0" smtClean="0">
                <a:latin typeface="Gill Sans Ultra Bold" pitchFamily="34" charset="-18"/>
              </a:rPr>
              <a:t> </a:t>
            </a:r>
            <a:endParaRPr lang="sk-SK" dirty="0">
              <a:latin typeface="Gill Sans Ultra Bold" pitchFamily="34" charset="-18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Narodený 24. Januára 1923</a:t>
            </a:r>
          </a:p>
          <a:p>
            <a:r>
              <a:rPr lang="sk-SK" dirty="0" smtClean="0"/>
              <a:t>Zomrel 24. Júla 1999</a:t>
            </a:r>
          </a:p>
          <a:p>
            <a:r>
              <a:rPr lang="sk-SK" dirty="0" smtClean="0"/>
              <a:t>Narodil sa v </a:t>
            </a:r>
            <a:r>
              <a:rPr lang="sk-SK" dirty="0" err="1" smtClean="0"/>
              <a:t>Cigeľke</a:t>
            </a:r>
            <a:r>
              <a:rPr lang="sk-SK" dirty="0" smtClean="0"/>
              <a:t> (Bardejov)</a:t>
            </a:r>
          </a:p>
          <a:p>
            <a:endParaRPr lang="sk-SK" dirty="0" smtClean="0"/>
          </a:p>
        </p:txBody>
      </p:sp>
      <p:pic>
        <p:nvPicPr>
          <p:cNvPr id="19458" name="Picture 2" descr="Historické fotky Bardejova - Fičí S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4114800"/>
            <a:ext cx="3429000" cy="2286000"/>
          </a:xfrm>
          <a:prstGeom prst="rect">
            <a:avLst/>
          </a:prstGeom>
          <a:noFill/>
        </p:spPr>
      </p:pic>
      <p:pic>
        <p:nvPicPr>
          <p:cNvPr id="19460" name="Picture 4" descr="Doteraz ich vykresľovali ako hrdinov, no všetko je inak: Špinavá pravda o  2. svetovej vojne! | Nový Ča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3124200"/>
            <a:ext cx="3900000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Gill Sans Ultra Bold" pitchFamily="34" charset="-18"/>
              </a:rPr>
              <a:t>Ocenenia:</a:t>
            </a:r>
            <a:endParaRPr lang="sk-SK" dirty="0">
              <a:latin typeface="Gill Sans Ultra Bold" pitchFamily="34" charset="-18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Získal ocenenia pri príležitosti SNP </a:t>
            </a:r>
          </a:p>
          <a:p>
            <a:r>
              <a:rPr lang="sk-SK" dirty="0" smtClean="0"/>
              <a:t>V roku 1946 získal poďakovanie za účasť vo fronte 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>
                <a:latin typeface="Gill Sans Ultra Bold" pitchFamily="34" charset="-18"/>
              </a:rPr>
              <a:t>Bojoval: </a:t>
            </a:r>
            <a:r>
              <a:rPr lang="sk-SK" dirty="0" smtClean="0"/>
              <a:t>v 4. ukrajinskom fronte pod velením </a:t>
            </a:r>
            <a:r>
              <a:rPr lang="sk-SK" dirty="0" err="1" smtClean="0"/>
              <a:t>Jerenemka</a:t>
            </a: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20482" name="Picture 2" descr="Andrej Jeremenko - Životopis / Info - FDb.cz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4191000"/>
            <a:ext cx="1333500" cy="1914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>
                <a:latin typeface="Gill Sans Ultra Bold" pitchFamily="34" charset="-18"/>
              </a:rPr>
              <a:t>Bojoval: 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3102936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sk-SK" dirty="0" smtClean="0"/>
              <a:t>Dňa</a:t>
            </a:r>
            <a:r>
              <a:rPr lang="sk-SK" dirty="0" smtClean="0"/>
              <a:t> </a:t>
            </a:r>
            <a:r>
              <a:rPr lang="sk-SK" dirty="0" smtClean="0"/>
              <a:t>6. Mája 1945 </a:t>
            </a:r>
            <a:r>
              <a:rPr lang="sk-SK" dirty="0" smtClean="0"/>
              <a:t>prechádzal so svojou </a:t>
            </a:r>
            <a:r>
              <a:rPr lang="sk-SK" dirty="0" smtClean="0"/>
              <a:t>bojovou jednotkou cez</a:t>
            </a:r>
            <a:r>
              <a:rPr lang="sk-SK" dirty="0" smtClean="0"/>
              <a:t> front </a:t>
            </a:r>
            <a:r>
              <a:rPr lang="sk-SK" dirty="0" smtClean="0"/>
              <a:t>z vrchu cez Poľsko do </a:t>
            </a:r>
            <a:r>
              <a:rPr lang="sk-SK" dirty="0" smtClean="0"/>
              <a:t>Ostravy, kde pri Ostrave prišiel </a:t>
            </a:r>
            <a:r>
              <a:rPr lang="sk-SK" dirty="0" smtClean="0"/>
              <a:t>o nohu </a:t>
            </a:r>
          </a:p>
          <a:p>
            <a:pPr>
              <a:buFont typeface="Arial" pitchFamily="34" charset="0"/>
              <a:buChar char="•"/>
            </a:pPr>
            <a:r>
              <a:rPr lang="sk-SK" dirty="0" smtClean="0"/>
              <a:t>Spolu s viacerým ranenými vojakmi bol </a:t>
            </a:r>
            <a:r>
              <a:rPr lang="sk-SK" dirty="0" smtClean="0"/>
              <a:t>prevezený </a:t>
            </a:r>
            <a:r>
              <a:rPr lang="sk-SK" dirty="0" smtClean="0"/>
              <a:t>do </a:t>
            </a:r>
            <a:r>
              <a:rPr lang="sk-SK" dirty="0" err="1" smtClean="0"/>
              <a:t>Odesi</a:t>
            </a:r>
            <a:r>
              <a:rPr lang="sk-SK" dirty="0" smtClean="0"/>
              <a:t> </a:t>
            </a:r>
            <a:r>
              <a:rPr lang="sk-SK" dirty="0" err="1" smtClean="0"/>
              <a:t>do</a:t>
            </a:r>
            <a:r>
              <a:rPr lang="sk-SK" dirty="0" smtClean="0"/>
              <a:t> nemocnice, kde mu pri operácii </a:t>
            </a:r>
            <a:r>
              <a:rPr lang="sk-SK" smtClean="0"/>
              <a:t>museli bohužiaľ </a:t>
            </a:r>
            <a:r>
              <a:rPr lang="sk-SK" dirty="0" smtClean="0"/>
              <a:t>odrezať nohu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novrat">
  <a:themeElements>
    <a:clrScheme name="Sl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lnovra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lnovrat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</TotalTime>
  <Words>229</Words>
  <PresentationFormat>Prezentácia na obrazovke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Slnovrat</vt:lpstr>
      <vt:lpstr>Známe slovenské osobnosti počas 2. svetovej vojny  </vt:lpstr>
      <vt:lpstr>Jozef Belko</vt:lpstr>
      <vt:lpstr>Ocenenie</vt:lpstr>
      <vt:lpstr>Životopis</vt:lpstr>
      <vt:lpstr>Životopis </vt:lpstr>
      <vt:lpstr>Bol autorom knihy Zápisník z východného frontu  Taktiež spoluautor zborníka</vt:lpstr>
      <vt:lpstr>Jozef Sudimák </vt:lpstr>
      <vt:lpstr>Ocenenia:</vt:lpstr>
      <vt:lpstr>Bojoval:  </vt:lpstr>
      <vt:lpstr>Ďakujem za pozornosť !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Známe slovenské osobnosti počas 2. svetovej vojny  </dc:title>
  <dc:creator>Hp</dc:creator>
  <cp:lastModifiedBy>Hp</cp:lastModifiedBy>
  <cp:revision>2</cp:revision>
  <dcterms:created xsi:type="dcterms:W3CDTF">2022-03-28T17:00:51Z</dcterms:created>
  <dcterms:modified xsi:type="dcterms:W3CDTF">2022-03-28T21:03:04Z</dcterms:modified>
</cp:coreProperties>
</file>