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148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955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39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11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673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42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6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97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4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8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10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68D4-4F8E-4E74-A065-C9D77746C3C7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78B1D1-E216-4F71-A293-053A83EE0D9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17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DDC6-963B-4368-A420-315FB4041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Architektúra v romantizme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952FA0-F232-4D58-BF03-8065078B1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Varga</a:t>
            </a:r>
          </a:p>
        </p:txBody>
      </p:sp>
    </p:spTree>
    <p:extLst>
      <p:ext uri="{BB962C8B-B14F-4D97-AF65-F5344CB8AC3E}">
        <p14:creationId xmlns:p14="http://schemas.microsoft.com/office/powerpoint/2010/main" val="383758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3DACD7-B199-4FC2-937F-A0AED77D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32" y="524449"/>
            <a:ext cx="7233136" cy="580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07C6F705-0ECC-4FC1-AEC1-47199B71DAB8}"/>
              </a:ext>
            </a:extLst>
          </p:cNvPr>
          <p:cNvSpPr txBox="1"/>
          <p:nvPr/>
        </p:nvSpPr>
        <p:spPr>
          <a:xfrm>
            <a:off x="949569" y="773724"/>
            <a:ext cx="48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Neogotika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6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07C6F705-0ECC-4FC1-AEC1-47199B71DAB8}"/>
              </a:ext>
            </a:extLst>
          </p:cNvPr>
          <p:cNvSpPr txBox="1"/>
          <p:nvPr/>
        </p:nvSpPr>
        <p:spPr>
          <a:xfrm>
            <a:off x="788391" y="660328"/>
            <a:ext cx="38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Carcassonne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C7E2F7-AC2D-4C4D-A9BC-B350E7704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7" b="41107"/>
          <a:stretch/>
        </p:blipFill>
        <p:spPr bwMode="auto">
          <a:xfrm>
            <a:off x="-3091270" y="1020516"/>
            <a:ext cx="18374540" cy="54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2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14BBAB-A6C5-41BD-8D0B-9A7DBEAF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6" y="750093"/>
            <a:ext cx="8040442" cy="53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9489B16A-B185-44E2-9862-88E9461DC8FD}"/>
              </a:ext>
            </a:extLst>
          </p:cNvPr>
          <p:cNvSpPr txBox="1"/>
          <p:nvPr/>
        </p:nvSpPr>
        <p:spPr>
          <a:xfrm>
            <a:off x="4153587" y="308636"/>
            <a:ext cx="38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Národné divadlo v Prahe</a:t>
            </a:r>
          </a:p>
        </p:txBody>
      </p:sp>
    </p:spTree>
    <p:extLst>
      <p:ext uri="{BB962C8B-B14F-4D97-AF65-F5344CB8AC3E}">
        <p14:creationId xmlns:p14="http://schemas.microsoft.com/office/powerpoint/2010/main" val="29838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F3567E75-942A-499C-8D25-483760B7A4CA}"/>
              </a:ext>
            </a:extLst>
          </p:cNvPr>
          <p:cNvSpPr txBox="1"/>
          <p:nvPr/>
        </p:nvSpPr>
        <p:spPr>
          <a:xfrm>
            <a:off x="4154379" y="421242"/>
            <a:ext cx="38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/>
              <a:t>Janohrad</a:t>
            </a:r>
            <a:endParaRPr lang="sk-SK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3C8C687-C483-4926-B051-73995B7E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79057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nohrad :: Jihomoravský kraj">
            <a:extLst>
              <a:ext uri="{FF2B5EF4-FFF2-40B4-BE49-F238E27FC236}">
                <a16:creationId xmlns:a16="http://schemas.microsoft.com/office/drawing/2014/main" id="{C0EC2D30-C891-4AAD-8A88-76F5AB53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1063"/>
            <a:ext cx="7620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3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Šahy - župný dom - klasicistická budova">
            <a:extLst>
              <a:ext uri="{FF2B5EF4-FFF2-40B4-BE49-F238E27FC236}">
                <a16:creationId xmlns:a16="http://schemas.microsoft.com/office/drawing/2014/main" id="{9D59209B-C9F4-4AC8-B304-E64668E1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92" y="1504539"/>
            <a:ext cx="5809694" cy="38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D52FD4B0-62C5-4704-A8AD-0932C7AE226B}"/>
              </a:ext>
            </a:extLst>
          </p:cNvPr>
          <p:cNvSpPr txBox="1"/>
          <p:nvPr/>
        </p:nvSpPr>
        <p:spPr>
          <a:xfrm>
            <a:off x="3543299" y="909911"/>
            <a:ext cx="48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Župný dom v Šahách</a:t>
            </a:r>
          </a:p>
        </p:txBody>
      </p:sp>
    </p:spTree>
    <p:extLst>
      <p:ext uri="{BB962C8B-B14F-4D97-AF65-F5344CB8AC3E}">
        <p14:creationId xmlns:p14="http://schemas.microsoft.com/office/powerpoint/2010/main" val="15535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0A0C4E9-5DA9-418C-957D-FCB91E43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10" y="2015732"/>
            <a:ext cx="2571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nesančný kaštieľ">
            <a:extLst>
              <a:ext uri="{FF2B5EF4-FFF2-40B4-BE49-F238E27FC236}">
                <a16:creationId xmlns:a16="http://schemas.microsoft.com/office/drawing/2014/main" id="{4800C597-F7A2-44B8-9995-639BB38D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66" y="2227898"/>
            <a:ext cx="60483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1EAAC7C7-24C7-4859-BC88-4318AE3E04B8}"/>
              </a:ext>
            </a:extLst>
          </p:cNvPr>
          <p:cNvSpPr txBox="1"/>
          <p:nvPr/>
        </p:nvSpPr>
        <p:spPr>
          <a:xfrm>
            <a:off x="1284409" y="1125415"/>
            <a:ext cx="263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Veža domu sv. Martina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2F72743-9890-4DDB-97F2-1F0AD662E0F6}"/>
              </a:ext>
            </a:extLst>
          </p:cNvPr>
          <p:cNvSpPr txBox="1"/>
          <p:nvPr/>
        </p:nvSpPr>
        <p:spPr>
          <a:xfrm>
            <a:off x="4703885" y="1327638"/>
            <a:ext cx="581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Kaštieľ v Galante</a:t>
            </a:r>
          </a:p>
        </p:txBody>
      </p:sp>
    </p:spTree>
    <p:extLst>
      <p:ext uri="{BB962C8B-B14F-4D97-AF65-F5344CB8AC3E}">
        <p14:creationId xmlns:p14="http://schemas.microsoft.com/office/powerpoint/2010/main" val="417729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92F-895C-4B37-829A-251E3624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125" y="2904382"/>
            <a:ext cx="9291215" cy="1049235"/>
          </a:xfrm>
        </p:spPr>
        <p:txBody>
          <a:bodyPr/>
          <a:lstStyle/>
          <a:p>
            <a:r>
              <a:rPr lang="sk-SK" dirty="0"/>
              <a:t>Záver</a:t>
            </a:r>
          </a:p>
        </p:txBody>
      </p:sp>
    </p:spTree>
    <p:extLst>
      <p:ext uri="{BB962C8B-B14F-4D97-AF65-F5344CB8AC3E}">
        <p14:creationId xmlns:p14="http://schemas.microsoft.com/office/powerpoint/2010/main" val="33919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FEAA99-8EDF-4C18-8B40-439CE3EF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95572131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é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28</Words>
  <Application>Microsoft Office PowerPoint</Application>
  <PresentationFormat>Širokouhlá</PresentationFormat>
  <Paragraphs>11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Galéria</vt:lpstr>
      <vt:lpstr>Architektúra v romantizme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Architektúra v romantizme </dc:title>
  <dc:creator>Tomas Varga</dc:creator>
  <cp:lastModifiedBy>Tomas Varga</cp:lastModifiedBy>
  <cp:revision>3</cp:revision>
  <dcterms:created xsi:type="dcterms:W3CDTF">2021-10-26T15:34:39Z</dcterms:created>
  <dcterms:modified xsi:type="dcterms:W3CDTF">2021-10-26T18:20:06Z</dcterms:modified>
</cp:coreProperties>
</file>