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69" r:id="rId3"/>
    <p:sldId id="268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57" r:id="rId14"/>
    <p:sldId id="266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EEF976E-7FFC-472E-B5E3-53A50B7E9873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F976E-7FFC-472E-B5E3-53A50B7E9873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EEEF976E-7FFC-472E-B5E3-53A50B7E9873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F976E-7FFC-472E-B5E3-53A50B7E9873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EEF976E-7FFC-472E-B5E3-53A50B7E9873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F976E-7FFC-472E-B5E3-53A50B7E9873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F976E-7FFC-472E-B5E3-53A50B7E9873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F976E-7FFC-472E-B5E3-53A50B7E9873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EEF976E-7FFC-472E-B5E3-53A50B7E9873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F976E-7FFC-472E-B5E3-53A50B7E9873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F976E-7FFC-472E-B5E3-53A50B7E9873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EEF976E-7FFC-472E-B5E3-53A50B7E9873}" type="datetimeFigureOut">
              <a:rPr lang="sk-SK" smtClean="0"/>
              <a:pPr/>
              <a:t>24. 10. 2017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tVXRxibKDe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667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Opakovanie </a:t>
            </a:r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395536" y="965633"/>
            <a:ext cx="734481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Ktorý pojem k ostatným nepatrí a prečo?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5" name="Pravidelný päťuholník 4"/>
          <p:cNvSpPr/>
          <p:nvPr/>
        </p:nvSpPr>
        <p:spPr>
          <a:xfrm>
            <a:off x="107504" y="1628800"/>
            <a:ext cx="7992888" cy="936104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dirty="0"/>
              <a:t>p</a:t>
            </a:r>
            <a:r>
              <a:rPr lang="sk-SK" sz="2800" dirty="0" smtClean="0"/>
              <a:t>eľ, čnelka, nitka, peľnica </a:t>
            </a:r>
            <a:endParaRPr lang="sk-SK" sz="2800" dirty="0"/>
          </a:p>
        </p:txBody>
      </p:sp>
      <p:sp>
        <p:nvSpPr>
          <p:cNvPr id="6" name="Pravidelný päťuholník 5"/>
          <p:cNvSpPr/>
          <p:nvPr/>
        </p:nvSpPr>
        <p:spPr>
          <a:xfrm>
            <a:off x="340397" y="2571156"/>
            <a:ext cx="7992888" cy="1361900"/>
          </a:xfrm>
          <a:prstGeom prst="pen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dirty="0" err="1" smtClean="0"/>
              <a:t>Vetroopelivé</a:t>
            </a:r>
            <a:r>
              <a:rPr lang="sk-SK" sz="2800" dirty="0" smtClean="0"/>
              <a:t>, šišky, </a:t>
            </a:r>
            <a:r>
              <a:rPr lang="sk-SK" sz="2800" dirty="0" err="1" smtClean="0"/>
              <a:t>triploidný</a:t>
            </a:r>
            <a:r>
              <a:rPr lang="sk-SK" sz="2800" dirty="0" smtClean="0"/>
              <a:t> </a:t>
            </a:r>
            <a:r>
              <a:rPr lang="sk-SK" sz="2800" dirty="0" err="1" smtClean="0"/>
              <a:t>endosperm</a:t>
            </a:r>
            <a:r>
              <a:rPr lang="sk-SK" sz="2800" dirty="0" smtClean="0"/>
              <a:t>, jednoduché oplodnenie</a:t>
            </a:r>
            <a:endParaRPr lang="sk-SK" sz="2800" dirty="0"/>
          </a:p>
        </p:txBody>
      </p:sp>
      <p:sp>
        <p:nvSpPr>
          <p:cNvPr id="7" name="Pravidelný päťuholník 6"/>
          <p:cNvSpPr/>
          <p:nvPr/>
        </p:nvSpPr>
        <p:spPr>
          <a:xfrm>
            <a:off x="395536" y="4005064"/>
            <a:ext cx="7992888" cy="1008112"/>
          </a:xfrm>
          <a:prstGeom prst="pen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Jablko, hruška, hrach, marhuľa, egreš</a:t>
            </a:r>
            <a:endParaRPr lang="sk-SK" sz="2800" dirty="0"/>
          </a:p>
        </p:txBody>
      </p:sp>
      <p:sp>
        <p:nvSpPr>
          <p:cNvPr id="8" name="Pravidelný päťuholník 7"/>
          <p:cNvSpPr/>
          <p:nvPr/>
        </p:nvSpPr>
        <p:spPr>
          <a:xfrm>
            <a:off x="258377" y="5042024"/>
            <a:ext cx="7992888" cy="1339304"/>
          </a:xfrm>
          <a:prstGeom prst="pen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Samoopelenie, </a:t>
            </a:r>
            <a:r>
              <a:rPr lang="sk-SK" sz="2800" dirty="0" err="1" smtClean="0"/>
              <a:t>cudzoopelenie</a:t>
            </a:r>
            <a:r>
              <a:rPr lang="sk-SK" sz="2800" dirty="0" smtClean="0"/>
              <a:t>, tyčinka, piestik, 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28084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Kliciace_semienka_15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412776"/>
            <a:ext cx="4896544" cy="4733325"/>
          </a:xfrm>
        </p:spPr>
      </p:pic>
      <p:cxnSp>
        <p:nvCxnSpPr>
          <p:cNvPr id="6" name="Rovná spojovacia šípka 5"/>
          <p:cNvCxnSpPr/>
          <p:nvPr/>
        </p:nvCxnSpPr>
        <p:spPr>
          <a:xfrm rot="16200000" flipH="1">
            <a:off x="-198276" y="1971092"/>
            <a:ext cx="2376264" cy="19797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Obdĺžnik 6"/>
          <p:cNvSpPr/>
          <p:nvPr/>
        </p:nvSpPr>
        <p:spPr>
          <a:xfrm>
            <a:off x="251520" y="476672"/>
            <a:ext cx="30243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Klíčne listy</a:t>
            </a:r>
            <a:endParaRPr lang="sk-SK" sz="4000" dirty="0"/>
          </a:p>
        </p:txBody>
      </p:sp>
      <p:sp>
        <p:nvSpPr>
          <p:cNvPr id="8" name="BlokTextu 7"/>
          <p:cNvSpPr txBox="1"/>
          <p:nvPr/>
        </p:nvSpPr>
        <p:spPr>
          <a:xfrm>
            <a:off x="3563888" y="692696"/>
            <a:ext cx="388119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Sa po klíčení postupne zmenšujú !!!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239000" cy="710952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dirty="0" smtClean="0"/>
              <a:t>rastliny</a:t>
            </a:r>
            <a:endParaRPr lang="sk-SK" dirty="0"/>
          </a:p>
        </p:txBody>
      </p:sp>
      <p:sp>
        <p:nvSpPr>
          <p:cNvPr id="4" name="Šípka dolu 3"/>
          <p:cNvSpPr/>
          <p:nvPr/>
        </p:nvSpPr>
        <p:spPr>
          <a:xfrm>
            <a:off x="755576" y="980728"/>
            <a:ext cx="1224136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lu 4"/>
          <p:cNvSpPr/>
          <p:nvPr/>
        </p:nvSpPr>
        <p:spPr>
          <a:xfrm>
            <a:off x="5292080" y="980728"/>
            <a:ext cx="1224136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0" y="2348880"/>
            <a:ext cx="4374916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000" dirty="0" err="1" smtClean="0"/>
              <a:t>jednokličnolistové</a:t>
            </a:r>
            <a:endParaRPr lang="sk-SK" sz="4000" dirty="0"/>
          </a:p>
        </p:txBody>
      </p:sp>
      <p:sp>
        <p:nvSpPr>
          <p:cNvPr id="7" name="BlokTextu 6"/>
          <p:cNvSpPr txBox="1"/>
          <p:nvPr/>
        </p:nvSpPr>
        <p:spPr>
          <a:xfrm>
            <a:off x="4139952" y="3068960"/>
            <a:ext cx="4065537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000" dirty="0" err="1" smtClean="0"/>
              <a:t>dvojkličnolistové</a:t>
            </a:r>
            <a:endParaRPr lang="sk-SK" sz="4000" dirty="0"/>
          </a:p>
        </p:txBody>
      </p:sp>
      <p:pic>
        <p:nvPicPr>
          <p:cNvPr id="8" name="Obrázok 7" descr="ku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140968"/>
            <a:ext cx="2857500" cy="2124075"/>
          </a:xfrm>
          <a:prstGeom prst="rect">
            <a:avLst/>
          </a:prstGeom>
        </p:spPr>
      </p:pic>
      <p:pic>
        <p:nvPicPr>
          <p:cNvPr id="9" name="Obrázok 8" descr="hrache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3717032"/>
            <a:ext cx="3882008" cy="29115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239000" cy="77034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Životný cyklus rastlín</a:t>
            </a:r>
            <a:endParaRPr lang="sk-SK" dirty="0"/>
          </a:p>
        </p:txBody>
      </p:sp>
      <p:pic>
        <p:nvPicPr>
          <p:cNvPr id="4" name="Obrázok 3" descr="05-rozrastanie-big-image.jp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0" y="1268760"/>
            <a:ext cx="5715000" cy="4257675"/>
          </a:xfrm>
          <a:prstGeom prst="rect">
            <a:avLst/>
          </a:prstGeom>
        </p:spPr>
      </p:pic>
      <p:pic>
        <p:nvPicPr>
          <p:cNvPr id="5" name="Obrázok 4" descr="250px-Potato_plant.jp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4716016" y="1196752"/>
            <a:ext cx="4008445" cy="5661248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467544" y="1340768"/>
            <a:ext cx="448231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1. </a:t>
            </a:r>
            <a:r>
              <a:rPr lang="sk-SK" sz="3600" dirty="0" smtClean="0"/>
              <a:t>jednoročná rastlina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467544" y="3429000"/>
            <a:ext cx="420499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1. </a:t>
            </a:r>
            <a:r>
              <a:rPr lang="sk-SK" sz="3600" dirty="0" smtClean="0"/>
              <a:t>dvojročná rastlina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539552" y="5517232"/>
            <a:ext cx="345479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1. </a:t>
            </a:r>
            <a:r>
              <a:rPr lang="sk-SK" sz="3600" smtClean="0"/>
              <a:t>trváca </a:t>
            </a:r>
            <a:r>
              <a:rPr lang="sk-SK" sz="3600" dirty="0" smtClean="0"/>
              <a:t>rastlina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http://www.youtube.com/watch?v=tVXRxibKDec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V poznámkach sa objavujú chyby, nájdi ich a oprav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1609416"/>
            <a:ext cx="7858180" cy="503429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 smtClean="0"/>
              <a:t>Životný cyklus rastliny sa začína oplodnením vajíčka a končí odumretím rastliny.</a:t>
            </a:r>
          </a:p>
          <a:p>
            <a:pPr>
              <a:buNone/>
            </a:pPr>
            <a:r>
              <a:rPr lang="sk-SK" dirty="0" smtClean="0"/>
              <a:t>Klíčenie je proces pri ktorom rastlina hynie. Závisí od viacerých faktorov ako je voda, teplota, dusík, vzduch, rôzne plyny.</a:t>
            </a:r>
          </a:p>
          <a:p>
            <a:pPr>
              <a:buNone/>
            </a:pPr>
            <a:r>
              <a:rPr lang="sk-SK" dirty="0" smtClean="0"/>
              <a:t>Klíčne listy nemajú veľký význam pre vyvíjajúcu sa rastlinu a po samotnom klíčení sa postupne zväčšujú.</a:t>
            </a:r>
          </a:p>
          <a:p>
            <a:pPr>
              <a:buNone/>
            </a:pPr>
            <a:r>
              <a:rPr lang="sk-SK" dirty="0" err="1" smtClean="0"/>
              <a:t>Jednoklíčnolistové</a:t>
            </a:r>
            <a:r>
              <a:rPr lang="sk-SK" dirty="0" smtClean="0"/>
              <a:t> rastliny majú 1-klíčny list, </a:t>
            </a:r>
            <a:r>
              <a:rPr lang="sk-SK" dirty="0" err="1" smtClean="0"/>
              <a:t>aloríziu</a:t>
            </a:r>
            <a:r>
              <a:rPr lang="sk-SK" dirty="0" smtClean="0"/>
              <a:t> a rovnobežnú </a:t>
            </a:r>
            <a:r>
              <a:rPr lang="sk-SK" dirty="0" err="1" smtClean="0"/>
              <a:t>žilnatinu</a:t>
            </a:r>
            <a:r>
              <a:rPr lang="sk-SK" dirty="0" smtClean="0"/>
              <a:t>. Medzi tieto rastliny patrí napr. kukurica, hrach siaty...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88680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Výsledok vyhľadávania obrázkov pre dopyt stavba kvet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9" y="1628800"/>
            <a:ext cx="809625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107504" y="1700808"/>
            <a:ext cx="6120680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107504" y="3284984"/>
            <a:ext cx="504056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3591944" y="2925400"/>
            <a:ext cx="1268088" cy="12956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3167844" y="4392208"/>
            <a:ext cx="1268088" cy="12956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7164288" y="2169317"/>
            <a:ext cx="864096" cy="27718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62354" y="4426077"/>
            <a:ext cx="693222" cy="5150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107503" y="3910986"/>
            <a:ext cx="506621" cy="5150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69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Uvedené pojmy správne roztrieď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vál 3"/>
          <p:cNvSpPr/>
          <p:nvPr/>
        </p:nvSpPr>
        <p:spPr>
          <a:xfrm>
            <a:off x="0" y="1556792"/>
            <a:ext cx="3707904" cy="9361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ysClr val="windowText" lastClr="000000"/>
                </a:solidFill>
              </a:rPr>
              <a:t>Nahosemenné rastliny</a:t>
            </a:r>
            <a:endParaRPr lang="sk-SK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Ovál 4"/>
          <p:cNvSpPr/>
          <p:nvPr/>
        </p:nvSpPr>
        <p:spPr>
          <a:xfrm>
            <a:off x="4283968" y="1570755"/>
            <a:ext cx="3707904" cy="9361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ysClr val="windowText" lastClr="000000"/>
                </a:solidFill>
              </a:rPr>
              <a:t>krytosemenné rastliny</a:t>
            </a:r>
            <a:endParaRPr lang="sk-SK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Oblak 5"/>
          <p:cNvSpPr/>
          <p:nvPr/>
        </p:nvSpPr>
        <p:spPr>
          <a:xfrm>
            <a:off x="107504" y="2506859"/>
            <a:ext cx="8280920" cy="4162501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dirty="0" err="1" smtClean="0"/>
              <a:t>Magnóliorasty</a:t>
            </a:r>
            <a:r>
              <a:rPr lang="sk-SK" sz="2400" dirty="0" smtClean="0"/>
              <a:t>, </a:t>
            </a:r>
            <a:r>
              <a:rPr lang="sk-SK" sz="2400" dirty="0" err="1" smtClean="0"/>
              <a:t>borovicorasty</a:t>
            </a:r>
            <a:r>
              <a:rPr lang="sk-SK" sz="2400" dirty="0" smtClean="0"/>
              <a:t>, </a:t>
            </a:r>
            <a:r>
              <a:rPr lang="sk-SK" sz="2400" dirty="0" err="1"/>
              <a:t>v</a:t>
            </a:r>
            <a:r>
              <a:rPr lang="sk-SK" sz="2400" dirty="0" err="1" smtClean="0"/>
              <a:t>etroopelivé</a:t>
            </a:r>
            <a:r>
              <a:rPr lang="sk-SK" sz="2400" dirty="0" smtClean="0"/>
              <a:t>, </a:t>
            </a:r>
            <a:r>
              <a:rPr lang="sk-SK" sz="2400" dirty="0" err="1" smtClean="0"/>
              <a:t>hmyzopelivé</a:t>
            </a:r>
            <a:r>
              <a:rPr lang="sk-SK" sz="2400" dirty="0" smtClean="0"/>
              <a:t>, jednoduché oplodnenie, zložité oplodnenie, </a:t>
            </a:r>
            <a:r>
              <a:rPr lang="sk-SK" sz="2400" dirty="0" err="1" smtClean="0"/>
              <a:t>zygota</a:t>
            </a:r>
            <a:r>
              <a:rPr lang="sk-SK" sz="2400" dirty="0" smtClean="0"/>
              <a:t>, </a:t>
            </a:r>
            <a:r>
              <a:rPr lang="sk-SK" sz="2400" dirty="0" err="1" smtClean="0"/>
              <a:t>triploidný</a:t>
            </a:r>
            <a:r>
              <a:rPr lang="sk-SK" sz="2400" dirty="0" smtClean="0"/>
              <a:t> </a:t>
            </a:r>
            <a:r>
              <a:rPr lang="sk-SK" sz="2400" dirty="0" err="1" smtClean="0"/>
              <a:t>endosperm</a:t>
            </a:r>
            <a:r>
              <a:rPr lang="sk-SK" sz="2400" dirty="0" smtClean="0"/>
              <a:t>, púpava, smrek obyčajný, </a:t>
            </a:r>
            <a:r>
              <a:rPr lang="sk-SK" sz="2400" dirty="0" err="1" smtClean="0"/>
              <a:t>tuipán</a:t>
            </a:r>
            <a:r>
              <a:rPr lang="sk-SK" sz="2400" dirty="0" smtClean="0"/>
              <a:t>, jabloň obyčajná  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14012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483768" y="2276872"/>
            <a:ext cx="6348540" cy="112469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sz="6000" dirty="0" smtClean="0"/>
              <a:t>ŽIVOT RASTLÍN</a:t>
            </a:r>
            <a:endParaRPr lang="sk-SK" sz="6000" dirty="0"/>
          </a:p>
        </p:txBody>
      </p:sp>
      <p:pic>
        <p:nvPicPr>
          <p:cNvPr id="4" name="Obrázok 3" descr="260px-Diversity_of_plants_image_version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2987824" cy="6787665"/>
          </a:xfrm>
          <a:prstGeom prst="rect">
            <a:avLst/>
          </a:prstGeom>
        </p:spPr>
      </p:pic>
      <p:pic>
        <p:nvPicPr>
          <p:cNvPr id="5" name="Obrázok 4" descr="400_F_32000245_q4btv61YtHFtT3qNJTfWoXHmpfxPguu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4221088"/>
            <a:ext cx="2612428" cy="22401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239000" cy="69833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Životný cyklus rastliny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4" descr="http://www.dna2life.com/sites/default/files/self%20pollin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7141544" cy="4339862"/>
          </a:xfrm>
          <a:prstGeom prst="rect">
            <a:avLst/>
          </a:prstGeom>
          <a:noFill/>
        </p:spPr>
      </p:pic>
      <p:pic>
        <p:nvPicPr>
          <p:cNvPr id="5" name="Picture 2" descr="http://upload.wikimedia.org/wikipedia/commons/d/d5/Image-Pollination_Bee_Dandelion_Zoom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4496" y="3633649"/>
            <a:ext cx="3913631" cy="3224351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251520" y="1052736"/>
            <a:ext cx="252028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Začína sa:</a:t>
            </a:r>
            <a:endParaRPr lang="sk-SK" sz="3200" dirty="0"/>
          </a:p>
        </p:txBody>
      </p:sp>
      <p:sp>
        <p:nvSpPr>
          <p:cNvPr id="7" name="Šípka doprava 6"/>
          <p:cNvSpPr/>
          <p:nvPr/>
        </p:nvSpPr>
        <p:spPr>
          <a:xfrm>
            <a:off x="611560" y="2708920"/>
            <a:ext cx="2448272" cy="1584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3923928" y="2780928"/>
            <a:ext cx="32403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Vznik semena</a:t>
            </a:r>
            <a:endParaRPr lang="sk-SK" sz="2800" dirty="0"/>
          </a:p>
        </p:txBody>
      </p:sp>
      <p:sp>
        <p:nvSpPr>
          <p:cNvPr id="9" name="Voľná forma 8"/>
          <p:cNvSpPr/>
          <p:nvPr/>
        </p:nvSpPr>
        <p:spPr>
          <a:xfrm>
            <a:off x="6710760" y="2715065"/>
            <a:ext cx="801388" cy="970670"/>
          </a:xfrm>
          <a:custGeom>
            <a:avLst/>
            <a:gdLst>
              <a:gd name="connsiteX0" fmla="*/ 280883 w 801388"/>
              <a:gd name="connsiteY0" fmla="*/ 928467 h 970670"/>
              <a:gd name="connsiteX1" fmla="*/ 224612 w 801388"/>
              <a:gd name="connsiteY1" fmla="*/ 872197 h 970670"/>
              <a:gd name="connsiteX2" fmla="*/ 126138 w 801388"/>
              <a:gd name="connsiteY2" fmla="*/ 773723 h 970670"/>
              <a:gd name="connsiteX3" fmla="*/ 83935 w 801388"/>
              <a:gd name="connsiteY3" fmla="*/ 731520 h 970670"/>
              <a:gd name="connsiteX4" fmla="*/ 55800 w 801388"/>
              <a:gd name="connsiteY4" fmla="*/ 703384 h 970670"/>
              <a:gd name="connsiteX5" fmla="*/ 55800 w 801388"/>
              <a:gd name="connsiteY5" fmla="*/ 337624 h 970670"/>
              <a:gd name="connsiteX6" fmla="*/ 69868 w 801388"/>
              <a:gd name="connsiteY6" fmla="*/ 295421 h 970670"/>
              <a:gd name="connsiteX7" fmla="*/ 126138 w 801388"/>
              <a:gd name="connsiteY7" fmla="*/ 239150 h 970670"/>
              <a:gd name="connsiteX8" fmla="*/ 210545 w 801388"/>
              <a:gd name="connsiteY8" fmla="*/ 182880 h 970670"/>
              <a:gd name="connsiteX9" fmla="*/ 238680 w 801388"/>
              <a:gd name="connsiteY9" fmla="*/ 140677 h 970670"/>
              <a:gd name="connsiteX10" fmla="*/ 351222 w 801388"/>
              <a:gd name="connsiteY10" fmla="*/ 84406 h 970670"/>
              <a:gd name="connsiteX11" fmla="*/ 379357 w 801388"/>
              <a:gd name="connsiteY11" fmla="*/ 56270 h 970670"/>
              <a:gd name="connsiteX12" fmla="*/ 491898 w 801388"/>
              <a:gd name="connsiteY12" fmla="*/ 28135 h 970670"/>
              <a:gd name="connsiteX13" fmla="*/ 534102 w 801388"/>
              <a:gd name="connsiteY13" fmla="*/ 14067 h 970670"/>
              <a:gd name="connsiteX14" fmla="*/ 590372 w 801388"/>
              <a:gd name="connsiteY14" fmla="*/ 0 h 970670"/>
              <a:gd name="connsiteX15" fmla="*/ 674778 w 801388"/>
              <a:gd name="connsiteY15" fmla="*/ 14067 h 970670"/>
              <a:gd name="connsiteX16" fmla="*/ 745117 w 801388"/>
              <a:gd name="connsiteY16" fmla="*/ 84406 h 970670"/>
              <a:gd name="connsiteX17" fmla="*/ 759185 w 801388"/>
              <a:gd name="connsiteY17" fmla="*/ 126609 h 970670"/>
              <a:gd name="connsiteX18" fmla="*/ 773252 w 801388"/>
              <a:gd name="connsiteY18" fmla="*/ 182880 h 970670"/>
              <a:gd name="connsiteX19" fmla="*/ 787320 w 801388"/>
              <a:gd name="connsiteY19" fmla="*/ 281353 h 970670"/>
              <a:gd name="connsiteX20" fmla="*/ 801388 w 801388"/>
              <a:gd name="connsiteY20" fmla="*/ 393895 h 970670"/>
              <a:gd name="connsiteX21" fmla="*/ 787320 w 801388"/>
              <a:gd name="connsiteY21" fmla="*/ 703384 h 970670"/>
              <a:gd name="connsiteX22" fmla="*/ 773252 w 801388"/>
              <a:gd name="connsiteY22" fmla="*/ 829993 h 970670"/>
              <a:gd name="connsiteX23" fmla="*/ 745117 w 801388"/>
              <a:gd name="connsiteY23" fmla="*/ 858129 h 970670"/>
              <a:gd name="connsiteX24" fmla="*/ 731049 w 801388"/>
              <a:gd name="connsiteY24" fmla="*/ 900332 h 970670"/>
              <a:gd name="connsiteX25" fmla="*/ 674778 w 801388"/>
              <a:gd name="connsiteY25" fmla="*/ 970670 h 970670"/>
              <a:gd name="connsiteX26" fmla="*/ 379357 w 801388"/>
              <a:gd name="connsiteY26" fmla="*/ 956603 h 970670"/>
              <a:gd name="connsiteX27" fmla="*/ 351222 w 801388"/>
              <a:gd name="connsiteY27" fmla="*/ 928467 h 970670"/>
              <a:gd name="connsiteX28" fmla="*/ 224612 w 801388"/>
              <a:gd name="connsiteY28" fmla="*/ 900332 h 97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01388" h="970670">
                <a:moveTo>
                  <a:pt x="280883" y="928467"/>
                </a:moveTo>
                <a:cubicBezTo>
                  <a:pt x="193353" y="899292"/>
                  <a:pt x="274629" y="938887"/>
                  <a:pt x="224612" y="872197"/>
                </a:cubicBezTo>
                <a:cubicBezTo>
                  <a:pt x="224597" y="872177"/>
                  <a:pt x="145840" y="793425"/>
                  <a:pt x="126138" y="773723"/>
                </a:cubicBezTo>
                <a:lnTo>
                  <a:pt x="83935" y="731520"/>
                </a:lnTo>
                <a:lnTo>
                  <a:pt x="55800" y="703384"/>
                </a:lnTo>
                <a:cubicBezTo>
                  <a:pt x="0" y="535982"/>
                  <a:pt x="17914" y="628087"/>
                  <a:pt x="55800" y="337624"/>
                </a:cubicBezTo>
                <a:cubicBezTo>
                  <a:pt x="57718" y="322920"/>
                  <a:pt x="61249" y="307488"/>
                  <a:pt x="69868" y="295421"/>
                </a:cubicBezTo>
                <a:cubicBezTo>
                  <a:pt x="85286" y="273836"/>
                  <a:pt x="108875" y="259290"/>
                  <a:pt x="126138" y="239150"/>
                </a:cubicBezTo>
                <a:cubicBezTo>
                  <a:pt x="179128" y="177328"/>
                  <a:pt x="121714" y="205087"/>
                  <a:pt x="210545" y="182880"/>
                </a:cubicBezTo>
                <a:cubicBezTo>
                  <a:pt x="219923" y="168812"/>
                  <a:pt x="224829" y="150373"/>
                  <a:pt x="238680" y="140677"/>
                </a:cubicBezTo>
                <a:cubicBezTo>
                  <a:pt x="273040" y="116625"/>
                  <a:pt x="351222" y="84406"/>
                  <a:pt x="351222" y="84406"/>
                </a:cubicBezTo>
                <a:cubicBezTo>
                  <a:pt x="360600" y="75027"/>
                  <a:pt x="367984" y="63094"/>
                  <a:pt x="379357" y="56270"/>
                </a:cubicBezTo>
                <a:cubicBezTo>
                  <a:pt x="402322" y="42491"/>
                  <a:pt x="474615" y="32456"/>
                  <a:pt x="491898" y="28135"/>
                </a:cubicBezTo>
                <a:cubicBezTo>
                  <a:pt x="506284" y="24538"/>
                  <a:pt x="519844" y="18141"/>
                  <a:pt x="534102" y="14067"/>
                </a:cubicBezTo>
                <a:cubicBezTo>
                  <a:pt x="552692" y="8756"/>
                  <a:pt x="571615" y="4689"/>
                  <a:pt x="590372" y="0"/>
                </a:cubicBezTo>
                <a:cubicBezTo>
                  <a:pt x="618507" y="4689"/>
                  <a:pt x="647718" y="5047"/>
                  <a:pt x="674778" y="14067"/>
                </a:cubicBezTo>
                <a:cubicBezTo>
                  <a:pt x="708541" y="25321"/>
                  <a:pt x="730111" y="54394"/>
                  <a:pt x="745117" y="84406"/>
                </a:cubicBezTo>
                <a:cubicBezTo>
                  <a:pt x="751749" y="97669"/>
                  <a:pt x="755111" y="112351"/>
                  <a:pt x="759185" y="126609"/>
                </a:cubicBezTo>
                <a:cubicBezTo>
                  <a:pt x="764496" y="145199"/>
                  <a:pt x="769793" y="163858"/>
                  <a:pt x="773252" y="182880"/>
                </a:cubicBezTo>
                <a:cubicBezTo>
                  <a:pt x="779183" y="215503"/>
                  <a:pt x="782938" y="248486"/>
                  <a:pt x="787320" y="281353"/>
                </a:cubicBezTo>
                <a:cubicBezTo>
                  <a:pt x="792317" y="318827"/>
                  <a:pt x="796699" y="356381"/>
                  <a:pt x="801388" y="393895"/>
                </a:cubicBezTo>
                <a:cubicBezTo>
                  <a:pt x="796699" y="497058"/>
                  <a:pt x="793969" y="600329"/>
                  <a:pt x="787320" y="703384"/>
                </a:cubicBezTo>
                <a:cubicBezTo>
                  <a:pt x="784586" y="745759"/>
                  <a:pt x="784425" y="789026"/>
                  <a:pt x="773252" y="829993"/>
                </a:cubicBezTo>
                <a:cubicBezTo>
                  <a:pt x="769762" y="842789"/>
                  <a:pt x="754495" y="848750"/>
                  <a:pt x="745117" y="858129"/>
                </a:cubicBezTo>
                <a:cubicBezTo>
                  <a:pt x="740428" y="872197"/>
                  <a:pt x="737681" y="887069"/>
                  <a:pt x="731049" y="900332"/>
                </a:cubicBezTo>
                <a:cubicBezTo>
                  <a:pt x="713302" y="935827"/>
                  <a:pt x="700949" y="944500"/>
                  <a:pt x="674778" y="970670"/>
                </a:cubicBezTo>
                <a:cubicBezTo>
                  <a:pt x="576304" y="965981"/>
                  <a:pt x="477114" y="969354"/>
                  <a:pt x="379357" y="956603"/>
                </a:cubicBezTo>
                <a:cubicBezTo>
                  <a:pt x="366205" y="954888"/>
                  <a:pt x="363537" y="933393"/>
                  <a:pt x="351222" y="928467"/>
                </a:cubicBezTo>
                <a:cubicBezTo>
                  <a:pt x="278041" y="899195"/>
                  <a:pt x="272023" y="900332"/>
                  <a:pt x="224612" y="900332"/>
                </a:cubicBezTo>
              </a:path>
            </a:pathLst>
          </a:custGeom>
          <a:solidFill>
            <a:schemeClr val="bg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" name="Obrázok 9" descr="400_F_10342491_RunXySvcrAVHNQodZEYyTJI91P39QlKi.jpg"/>
          <p:cNvPicPr>
            <a:picLocks noChangeAspect="1"/>
          </p:cNvPicPr>
          <p:nvPr/>
        </p:nvPicPr>
        <p:blipFill>
          <a:blip r:embed="rId4" cstate="print"/>
          <a:srcRect l="18427"/>
          <a:stretch>
            <a:fillRect/>
          </a:stretch>
        </p:blipFill>
        <p:spPr>
          <a:xfrm>
            <a:off x="2915816" y="2348880"/>
            <a:ext cx="5184576" cy="4242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239000" cy="62632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Klíčenie:</a:t>
            </a:r>
            <a:endParaRPr lang="sk-SK" dirty="0"/>
          </a:p>
        </p:txBody>
      </p:sp>
      <p:pic>
        <p:nvPicPr>
          <p:cNvPr id="4" name="Zástupný symbol obsahu 3" descr="kliceni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844824"/>
            <a:ext cx="8105221" cy="4536504"/>
          </a:xfrm>
        </p:spPr>
      </p:pic>
      <p:sp>
        <p:nvSpPr>
          <p:cNvPr id="6" name="Obdĺžnik 5"/>
          <p:cNvSpPr/>
          <p:nvPr/>
        </p:nvSpPr>
        <p:spPr>
          <a:xfrm>
            <a:off x="539552" y="980728"/>
            <a:ext cx="4896544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= proces, pri ktorom sa vyvíja nová rastlina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1403648" y="1700808"/>
            <a:ext cx="5544616" cy="1224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smtClean="0">
                <a:solidFill>
                  <a:schemeClr val="tx1"/>
                </a:solidFill>
              </a:rPr>
              <a:t>Čo ovplyvňuje klíčenie rastlín ???</a:t>
            </a:r>
            <a:endParaRPr lang="sk-SK" sz="4400" dirty="0">
              <a:solidFill>
                <a:schemeClr val="tx1"/>
              </a:solidFill>
            </a:endParaRPr>
          </a:p>
        </p:txBody>
      </p:sp>
      <p:sp>
        <p:nvSpPr>
          <p:cNvPr id="8" name="Šípka dolu 7"/>
          <p:cNvSpPr/>
          <p:nvPr/>
        </p:nvSpPr>
        <p:spPr>
          <a:xfrm>
            <a:off x="3347864" y="2924944"/>
            <a:ext cx="1512168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Zaoblený obdĺžnik 9"/>
          <p:cNvSpPr/>
          <p:nvPr/>
        </p:nvSpPr>
        <p:spPr>
          <a:xfrm>
            <a:off x="1907704" y="4365104"/>
            <a:ext cx="432048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>
                <a:solidFill>
                  <a:schemeClr val="tx1"/>
                </a:solidFill>
              </a:rPr>
              <a:t>Voda, vzduch, teplo</a:t>
            </a:r>
            <a:endParaRPr lang="sk-SK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239000" cy="62632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Prečo je potrebná voda???</a:t>
            </a:r>
            <a:endParaRPr lang="sk-SK" dirty="0"/>
          </a:p>
        </p:txBody>
      </p:sp>
      <p:pic>
        <p:nvPicPr>
          <p:cNvPr id="4" name="Zástupný symbol obsahu 3" descr="kliceni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340768"/>
            <a:ext cx="7239000" cy="4051679"/>
          </a:xfrm>
        </p:spPr>
      </p:pic>
      <p:sp>
        <p:nvSpPr>
          <p:cNvPr id="5" name="BlokTextu 4"/>
          <p:cNvSpPr txBox="1"/>
          <p:nvPr/>
        </p:nvSpPr>
        <p:spPr>
          <a:xfrm>
            <a:off x="77094" y="1988840"/>
            <a:ext cx="9066906" cy="11079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6600" dirty="0" smtClean="0"/>
              <a:t>= napučanie semena !!!</a:t>
            </a:r>
            <a:endParaRPr lang="sk-SK" sz="6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239000" cy="62632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Prečo je potrebný vzduch???</a:t>
            </a:r>
            <a:endParaRPr lang="sk-SK" dirty="0"/>
          </a:p>
        </p:txBody>
      </p:sp>
      <p:pic>
        <p:nvPicPr>
          <p:cNvPr id="5" name="Zástupný symbol obsahu 3" descr="kliceni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196752"/>
            <a:ext cx="7239000" cy="4051679"/>
          </a:xfrm>
        </p:spPr>
      </p:pic>
      <p:sp>
        <p:nvSpPr>
          <p:cNvPr id="6" name="BlokTextu 5"/>
          <p:cNvSpPr txBox="1"/>
          <p:nvPr/>
        </p:nvSpPr>
        <p:spPr>
          <a:xfrm>
            <a:off x="77094" y="1988840"/>
            <a:ext cx="6680034" cy="11079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6600" dirty="0" smtClean="0"/>
              <a:t>= kvôli kyslíku !!!</a:t>
            </a:r>
            <a:endParaRPr lang="sk-SK" sz="6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239000" cy="62632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teplota</a:t>
            </a:r>
            <a:endParaRPr lang="sk-SK" dirty="0"/>
          </a:p>
        </p:txBody>
      </p:sp>
      <p:pic>
        <p:nvPicPr>
          <p:cNvPr id="4" name="Zástupný symbol obsahu 3" descr="paraziticke%20a%20saprofyticke%20rastliny_html_20c7018b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294977" y="1196751"/>
            <a:ext cx="7373367" cy="5530025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539552" y="1916832"/>
            <a:ext cx="7362913" cy="19389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sz="4000" dirty="0" smtClean="0"/>
              <a:t>Myslíte si, že semená všetkých </a:t>
            </a:r>
          </a:p>
          <a:p>
            <a:pPr algn="ctr"/>
            <a:r>
              <a:rPr lang="sk-SK" sz="4000" dirty="0" smtClean="0"/>
              <a:t>Rastlín klíčia pri rovnakej </a:t>
            </a:r>
          </a:p>
          <a:p>
            <a:pPr algn="ctr"/>
            <a:r>
              <a:rPr lang="sk-SK" sz="4000" dirty="0" smtClean="0"/>
              <a:t>Teplote???</a:t>
            </a:r>
            <a:endParaRPr lang="sk-SK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36</TotalTime>
  <Words>256</Words>
  <Application>Microsoft Office PowerPoint</Application>
  <PresentationFormat>Prezentácia na obrazovke (4:3)</PresentationFormat>
  <Paragraphs>41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Luxusný</vt:lpstr>
      <vt:lpstr>Opakovanie </vt:lpstr>
      <vt:lpstr>Prezentácia programu PowerPoint</vt:lpstr>
      <vt:lpstr>Uvedené pojmy správne roztrieď</vt:lpstr>
      <vt:lpstr>ŽIVOT RASTLÍN</vt:lpstr>
      <vt:lpstr>Životný cyklus rastliny</vt:lpstr>
      <vt:lpstr>Klíčenie:</vt:lpstr>
      <vt:lpstr>Prečo je potrebná voda???</vt:lpstr>
      <vt:lpstr>Prečo je potrebný vzduch???</vt:lpstr>
      <vt:lpstr>teplota</vt:lpstr>
      <vt:lpstr>Prezentácia programu PowerPoint</vt:lpstr>
      <vt:lpstr>rastliny</vt:lpstr>
      <vt:lpstr>Životný cyklus rastlín</vt:lpstr>
      <vt:lpstr>Prezentácia programu PowerPoint</vt:lpstr>
      <vt:lpstr>V poznámkach sa objavujú chyby, nájdi ich a oprav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ŽIVOT RASTLÍN</dc:title>
  <dc:creator>PC</dc:creator>
  <cp:lastModifiedBy>Guest</cp:lastModifiedBy>
  <cp:revision>46</cp:revision>
  <dcterms:created xsi:type="dcterms:W3CDTF">2014-10-11T02:32:35Z</dcterms:created>
  <dcterms:modified xsi:type="dcterms:W3CDTF">2017-10-24T09:09:03Z</dcterms:modified>
</cp:coreProperties>
</file>