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9900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575" autoAdjust="0"/>
    <p:restoredTop sz="94652" autoAdjust="0"/>
  </p:normalViewPr>
  <p:slideViewPr>
    <p:cSldViewPr>
      <p:cViewPr varScale="1">
        <p:scale>
          <a:sx n="69" d="100"/>
          <a:sy n="69" d="100"/>
        </p:scale>
        <p:origin x="-6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06D34-6C67-41F4-8C11-5C0C1FB53C7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55159-D494-4EFC-B0C1-78EBBDC6B4F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6F9A1-8940-4011-919A-240EA50CF1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CF486-FC9D-4FB4-9E56-AAB07C07DFC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22CD2-898D-4FDA-915D-3E647B1771A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6AF16-E5A6-4DB8-BB09-EF3003952C3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E0738-5735-461D-8E3D-A4F244C1386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56654-CD83-4826-998B-F659F83999E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39F0D-1244-4FEB-A8FE-1E1AFD54466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3AA5F-2410-42D7-A1E1-1B01636CE8B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133D2-E845-4D9C-A60E-7DDCCD05D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AB2B4E-A73B-4C15-81C8-9B9FCB29EB61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Kúpe sa v rybníku a predsa ostane </a:t>
            </a:r>
            <a:r>
              <a:rPr lang="sk-SK" dirty="0" smtClean="0"/>
              <a:t>suchá....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85786" y="2214554"/>
            <a:ext cx="7715304" cy="1752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sz="3600" b="1" dirty="0" smtClean="0"/>
              <a:t>Vlasy nemá, hrebeň nosí, ostrohy má, chodí bosý. </a:t>
            </a:r>
            <a:endParaRPr lang="sk-SK" sz="36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 domáca</a:t>
            </a:r>
            <a:endParaRPr lang="sk-SK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</a:t>
            </a:r>
            <a:r>
              <a:rPr lang="sk-SK" dirty="0" smtClean="0"/>
              <a:t>unár, hus, húsatá</a:t>
            </a:r>
          </a:p>
          <a:p>
            <a:pPr>
              <a:buNone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Potrava:</a:t>
            </a:r>
            <a:r>
              <a:rPr lang="sk-SK" dirty="0" smtClean="0"/>
              <a:t> zelené časti rastlín, zrno</a:t>
            </a:r>
          </a:p>
          <a:p>
            <a:endParaRPr lang="sk-SK" dirty="0"/>
          </a:p>
        </p:txBody>
      </p:sp>
      <p:pic>
        <p:nvPicPr>
          <p:cNvPr id="148482" name="Picture 2" descr="https://encrypted-tbn1.gstatic.com/images?q=tbn:ANd9GcQ_s4oztI5ZAfCFJ4yY-oGtnQX2gloN7HnNEePswmSPHcSEz36yj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284984"/>
            <a:ext cx="3960440" cy="2578560"/>
          </a:xfrm>
          <a:prstGeom prst="rect">
            <a:avLst/>
          </a:prstGeom>
          <a:noFill/>
        </p:spPr>
      </p:pic>
      <p:pic>
        <p:nvPicPr>
          <p:cNvPr id="148484" name="Picture 4" descr="https://encrypted-tbn2.gstatic.com/images?q=tbn:ANd9GcQtxlNj9wE8pm38BUzJH1na5WqXhpn7V-9d5V_rOuwmjoA_qmO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84984"/>
            <a:ext cx="3387438" cy="237626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Kačica domáca</a:t>
            </a:r>
            <a:endParaRPr lang="sk-S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/>
          <a:lstStyle/>
          <a:p>
            <a:r>
              <a:rPr lang="sk-SK" dirty="0"/>
              <a:t>k</a:t>
            </a:r>
            <a:r>
              <a:rPr lang="sk-SK" dirty="0" smtClean="0"/>
              <a:t>áčer, kačica, káčatá</a:t>
            </a:r>
          </a:p>
          <a:p>
            <a:pPr>
              <a:buNone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Potrava:</a:t>
            </a:r>
            <a:r>
              <a:rPr lang="sk-SK" dirty="0" smtClean="0"/>
              <a:t> rastlinná potrava, drobné vodné živočíchy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147458" name="Picture 2" descr="https://encrypted-tbn1.gstatic.com/images?q=tbn:ANd9GcSZINAZDqiVyiOZGqlbQZTn9PGpL5GDe_YMlJkZeVAO7QVTy72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01008"/>
            <a:ext cx="3960440" cy="2635494"/>
          </a:xfrm>
          <a:prstGeom prst="rect">
            <a:avLst/>
          </a:prstGeom>
          <a:noFill/>
        </p:spPr>
      </p:pic>
      <p:pic>
        <p:nvPicPr>
          <p:cNvPr id="147460" name="Picture 4" descr="https://encrypted-tbn1.gstatic.com/images?q=tbn:ANd9GcSOfqFerB4r-zGM48KdRVuWWrzqBVrCRMVAuPvSAhO56tWYXTHD2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257390"/>
            <a:ext cx="3240360" cy="27003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</a:t>
            </a:r>
            <a:endParaRPr lang="sk-SK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smajl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6000750" cy="4495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924300" y="5445125"/>
            <a:ext cx="4754563" cy="544513"/>
          </a:xfrm>
          <a:noFill/>
          <a:ln/>
        </p:spPr>
        <p:txBody>
          <a:bodyPr/>
          <a:lstStyle/>
          <a:p>
            <a:r>
              <a:rPr lang="sk-SK" sz="4000" b="1" dirty="0" smtClean="0">
                <a:solidFill>
                  <a:schemeClr val="bg1"/>
                </a:solidFill>
              </a:rPr>
              <a:t>Chovateľsky významné vtáky</a:t>
            </a:r>
            <a:endParaRPr lang="es-ES" sz="4000" b="1" dirty="0">
              <a:solidFill>
                <a:schemeClr val="bg1"/>
              </a:solidFill>
            </a:endParaRPr>
          </a:p>
        </p:txBody>
      </p:sp>
      <p:pic>
        <p:nvPicPr>
          <p:cNvPr id="2167" name="Picture 119" descr="animated gifs chicken 7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268760"/>
            <a:ext cx="3442432" cy="269135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Chovateľsky významné vtáky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106503" name="Picture 7" descr="https://encrypted-tbn0.gstatic.com/images?q=tbn:ANd9GcTNz9MRxOvkOOHG9LUb-bQABXMFhuvWq0Q_tYXTaPLF74MaPkx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43050"/>
            <a:ext cx="4294084" cy="2857520"/>
          </a:xfrm>
          <a:prstGeom prst="rect">
            <a:avLst/>
          </a:prstGeom>
          <a:noFill/>
        </p:spPr>
      </p:pic>
      <p:pic>
        <p:nvPicPr>
          <p:cNvPr id="106505" name="Picture 9" descr="https://encrypted-tbn2.gstatic.com/images?q=tbn:ANd9GcTNxkptyYUggSNu4Eojyc74igkL09-xjCMnKF3qHnlFmUwiQK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149942"/>
            <a:ext cx="3926240" cy="392624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Hrabavá hydina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Spoločné znaky:</a:t>
            </a:r>
          </a:p>
          <a:p>
            <a:pPr>
              <a:buNone/>
            </a:pPr>
            <a:r>
              <a:rPr lang="sk-SK" dirty="0" smtClean="0"/>
              <a:t>- krátke nohy</a:t>
            </a:r>
          </a:p>
          <a:p>
            <a:pPr>
              <a:buNone/>
            </a:pPr>
            <a:r>
              <a:rPr lang="sk-SK" dirty="0" smtClean="0"/>
              <a:t>- nemotorné lietanie</a:t>
            </a:r>
          </a:p>
          <a:p>
            <a:pPr>
              <a:buFontTx/>
              <a:buChar char="-"/>
            </a:pPr>
            <a:r>
              <a:rPr lang="sk-SK" dirty="0"/>
              <a:t>h</a:t>
            </a:r>
            <a:r>
              <a:rPr lang="sk-SK" dirty="0" smtClean="0"/>
              <a:t>rabavé nohy</a:t>
            </a:r>
          </a:p>
          <a:p>
            <a:pPr>
              <a:buNone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Úžitok:</a:t>
            </a:r>
            <a:r>
              <a:rPr lang="sk-SK" dirty="0" smtClean="0"/>
              <a:t> mäso, vajcia</a:t>
            </a:r>
          </a:p>
          <a:p>
            <a:pPr>
              <a:buNone/>
            </a:pPr>
            <a:endParaRPr lang="sk-SK" dirty="0" smtClean="0"/>
          </a:p>
        </p:txBody>
      </p:sp>
      <p:pic>
        <p:nvPicPr>
          <p:cNvPr id="154626" name="Picture 2" descr="https://encrypted-tbn1.gstatic.com/images?q=tbn:ANd9GcRvKi_S0Gx4U_cozEa56GwM6EP21T84T-B2w8AQ8BrLVNqaZ_Vj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312184"/>
            <a:ext cx="3744416" cy="2491740"/>
          </a:xfrm>
          <a:prstGeom prst="rect">
            <a:avLst/>
          </a:prstGeom>
          <a:noFill/>
        </p:spPr>
      </p:pic>
      <p:pic>
        <p:nvPicPr>
          <p:cNvPr id="154628" name="Picture 4" descr="https://encrypted-tbn2.gstatic.com/images?q=tbn:ANd9GcRzFmHiCB4UAK8az8zHzUhEVwMrCWlDDnENzSEVQTvavNYGcX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077072"/>
            <a:ext cx="2718048" cy="2355643"/>
          </a:xfrm>
          <a:prstGeom prst="rect">
            <a:avLst/>
          </a:prstGeom>
          <a:noFill/>
        </p:spPr>
      </p:pic>
      <p:pic>
        <p:nvPicPr>
          <p:cNvPr id="154630" name="Picture 6" descr="https://encrypted-tbn3.gstatic.com/images?q=tbn:ANd9GcRWY28_TQO3voUKbroSMkzPFm8zmEY-S3XRZJM0YKUr2J4Z1Vg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674490"/>
            <a:ext cx="2808312" cy="194650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2386" cy="1143000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sk-S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Kura domáca</a:t>
            </a:r>
            <a:endParaRPr lang="sk-S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kohút, sliepka, kurčatá</a:t>
            </a:r>
          </a:p>
          <a:p>
            <a:r>
              <a:rPr lang="sk-SK" b="1" dirty="0" smtClean="0"/>
              <a:t>kvočka</a:t>
            </a:r>
            <a:r>
              <a:rPr lang="sk-SK" dirty="0" smtClean="0"/>
              <a:t> = sliepka – sedí na vajciach, vodí kurčatá</a:t>
            </a:r>
          </a:p>
          <a:p>
            <a:pPr>
              <a:buNone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Potrava:</a:t>
            </a:r>
            <a:r>
              <a:rPr lang="sk-SK" dirty="0" smtClean="0"/>
              <a:t> zrno, drobné živočíchy</a:t>
            </a:r>
          </a:p>
          <a:p>
            <a:endParaRPr lang="sk-SK" dirty="0"/>
          </a:p>
        </p:txBody>
      </p:sp>
      <p:pic>
        <p:nvPicPr>
          <p:cNvPr id="153602" name="Picture 2" descr="http://1.bp.blogspot.com/_PupE2IgcxpM/TFLCKtyS5mI/AAAAAAAAAHk/3YTUz1LEylg/s1600/chic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46039"/>
            <a:ext cx="3635896" cy="2711962"/>
          </a:xfrm>
          <a:prstGeom prst="rect">
            <a:avLst/>
          </a:prstGeom>
          <a:noFill/>
        </p:spPr>
      </p:pic>
      <p:pic>
        <p:nvPicPr>
          <p:cNvPr id="153604" name="Picture 4" descr="https://encrypted-tbn2.gstatic.com/images?q=tbn:ANd9GcTCWTbdkTWZ_Osv2N-MSbM3n3UvgHDf_g7nmEwf6MyGSYOI0BR9-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3857628"/>
            <a:ext cx="2286016" cy="3080519"/>
          </a:xfrm>
          <a:prstGeom prst="rect">
            <a:avLst/>
          </a:prstGeom>
          <a:noFill/>
        </p:spPr>
      </p:pic>
      <p:pic>
        <p:nvPicPr>
          <p:cNvPr id="153606" name="Picture 6" descr="https://encrypted-tbn1.gstatic.com/images?q=tbn:ANd9GcRTL092jdaPykS_NfZKan5ctB81XcKbVwddDtGOFgW2XfXBsf7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3977679"/>
            <a:ext cx="2520280" cy="288032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Pohlavná </a:t>
            </a:r>
            <a:r>
              <a:rPr lang="sk-SK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dvojtvarosť</a:t>
            </a:r>
            <a:endParaRPr lang="sk-S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</a:t>
            </a:r>
            <a:r>
              <a:rPr lang="sk-SK" dirty="0" smtClean="0"/>
              <a:t>ozdiely medzi samcami a samicami</a:t>
            </a:r>
          </a:p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ohút</a:t>
            </a:r>
            <a:r>
              <a:rPr lang="sk-SK" dirty="0" smtClean="0"/>
              <a:t> – mohutnejšie telo</a:t>
            </a:r>
          </a:p>
          <a:p>
            <a:pPr>
              <a:buNone/>
            </a:pPr>
            <a:r>
              <a:rPr lang="sk-SK" dirty="0" smtClean="0"/>
              <a:t>             - výraznejšie chvostové perá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- výrazne červený hrebeň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- lalok na krku  </a:t>
            </a:r>
            <a:endParaRPr lang="sk-SK" dirty="0"/>
          </a:p>
        </p:txBody>
      </p:sp>
      <p:pic>
        <p:nvPicPr>
          <p:cNvPr id="152578" name="Picture 2" descr="https://encrypted-tbn3.gstatic.com/images?q=tbn:ANd9GcSROqLk0I0f54B88bXEPl2g9jpEIxGo2QZvlucbOR3f1ouRsgrd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867952"/>
            <a:ext cx="3168352" cy="299004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Morka domáca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</a:t>
            </a:r>
            <a:r>
              <a:rPr lang="sk-SK" dirty="0" smtClean="0"/>
              <a:t>oriak, morka, morčatá</a:t>
            </a:r>
          </a:p>
          <a:p>
            <a:pPr>
              <a:buNone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Potrava: </a:t>
            </a:r>
            <a:r>
              <a:rPr lang="sk-SK" dirty="0" smtClean="0"/>
              <a:t>rastlinná, obilie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151554" name="Picture 2" descr="https://encrypted-tbn0.gstatic.com/images?q=tbn:ANd9GcRLN866JXJYV_JLXQqpVhAG_YVe9e2pibzwKzDRdwdWGcvndXeLK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2936"/>
            <a:ext cx="3635896" cy="2550555"/>
          </a:xfrm>
          <a:prstGeom prst="rect">
            <a:avLst/>
          </a:prstGeom>
          <a:noFill/>
        </p:spPr>
      </p:pic>
      <p:pic>
        <p:nvPicPr>
          <p:cNvPr id="151556" name="Picture 4" descr="https://encrypted-tbn3.gstatic.com/images?q=tbn:ANd9GcR3BHrbJav6_XMcZ8dpIqvRrrCt7_mV-mZVFZSY4GM4FGJ09sBGM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332656"/>
            <a:ext cx="1847850" cy="2466975"/>
          </a:xfrm>
          <a:prstGeom prst="rect">
            <a:avLst/>
          </a:prstGeom>
          <a:noFill/>
        </p:spPr>
      </p:pic>
      <p:pic>
        <p:nvPicPr>
          <p:cNvPr id="151558" name="Picture 6" descr="https://encrypted-tbn2.gstatic.com/images?q=tbn:ANd9GcR4zz-T9dunOxMhzUMxJYxw1iviakX75Ihm0pQX2m1z3L2of4biZ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3284984"/>
            <a:ext cx="4248472" cy="318225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Pohlavná </a:t>
            </a:r>
            <a:r>
              <a:rPr lang="sk-SK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dvojtvarosť</a:t>
            </a:r>
            <a:endParaRPr lang="sk-S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oriak: </a:t>
            </a:r>
            <a:r>
              <a:rPr lang="sk-SK" dirty="0" smtClean="0"/>
              <a:t>– väčší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   - väčšia červená koža na krku</a:t>
            </a:r>
          </a:p>
          <a:p>
            <a:pPr>
              <a:buNone/>
            </a:pPr>
            <a:r>
              <a:rPr lang="sk-SK" dirty="0" smtClean="0"/>
              <a:t>                - vejárovito rozprestiera chvost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   - </a:t>
            </a:r>
            <a:r>
              <a:rPr lang="sk-SK" dirty="0" err="1" smtClean="0"/>
              <a:t>hudravý</a:t>
            </a:r>
            <a:r>
              <a:rPr lang="sk-SK" dirty="0" smtClean="0"/>
              <a:t> zvuk</a:t>
            </a:r>
            <a:endParaRPr lang="sk-SK" dirty="0"/>
          </a:p>
        </p:txBody>
      </p:sp>
      <p:pic>
        <p:nvPicPr>
          <p:cNvPr id="150530" name="Picture 2" descr="http://upload.wikimedia.org/wikipedia/commons/d/d0/Male_north_american_turkey_supersaturat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340768"/>
            <a:ext cx="4457700" cy="531495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Vodná hydina</a:t>
            </a:r>
            <a:endParaRPr lang="sk-S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247174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ohy s plávacími blanami</a:t>
            </a:r>
          </a:p>
          <a:p>
            <a:r>
              <a:rPr lang="sk-SK" dirty="0"/>
              <a:t>p</a:t>
            </a:r>
            <a:r>
              <a:rPr lang="sk-SK" dirty="0" smtClean="0"/>
              <a:t>loský zobák s rohovinovými zúbkami</a:t>
            </a:r>
          </a:p>
          <a:p>
            <a:pPr>
              <a:buNone/>
            </a:pP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Úžitok:</a:t>
            </a:r>
            <a:r>
              <a:rPr lang="sk-SK" dirty="0" smtClean="0"/>
              <a:t> mäso, masť, perie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149506" name="Picture 2" descr="https://encrypted-tbn0.gstatic.com/images?q=tbn:ANd9GcTO-uFnLW3wdxFm9E3ewlnvD5kAaRQvurlaqMDhDK20HBgJxz67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581128"/>
            <a:ext cx="2162175" cy="2114550"/>
          </a:xfrm>
          <a:prstGeom prst="rect">
            <a:avLst/>
          </a:prstGeom>
          <a:noFill/>
        </p:spPr>
      </p:pic>
      <p:pic>
        <p:nvPicPr>
          <p:cNvPr id="149508" name="Picture 4" descr="https://encrypted-tbn2.gstatic.com/images?q=tbn:ANd9GcR6COTf_m2H2EOr-tCkuNgga2zMR7GYKfxFZU7-L1Qff6EH28Hyc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653136"/>
            <a:ext cx="2466975" cy="184785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á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174</Words>
  <Application>Microsoft Office PowerPoint</Application>
  <PresentationFormat>Prezentácia na obrazovke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Diseño predeterminado</vt:lpstr>
      <vt:lpstr>Kúpe sa v rybníku a predsa ostane suchá....</vt:lpstr>
      <vt:lpstr>Chovateľsky významné vtáky</vt:lpstr>
      <vt:lpstr>Chovateľsky významné vtáky</vt:lpstr>
      <vt:lpstr>Hrabavá hydina</vt:lpstr>
      <vt:lpstr>Kura domáca</vt:lpstr>
      <vt:lpstr>Pohlavná dvojtvarosť</vt:lpstr>
      <vt:lpstr>Morka domáca</vt:lpstr>
      <vt:lpstr>Pohlavná dvojtvarosť</vt:lpstr>
      <vt:lpstr>Vodná hydina</vt:lpstr>
      <vt:lpstr>Hus domáca</vt:lpstr>
      <vt:lpstr>Kačica domáca</vt:lpstr>
      <vt:lpstr>Ďakujem za pozornosť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hp</cp:lastModifiedBy>
  <cp:revision>616</cp:revision>
  <dcterms:created xsi:type="dcterms:W3CDTF">2010-05-23T14:28:12Z</dcterms:created>
  <dcterms:modified xsi:type="dcterms:W3CDTF">2016-11-09T16:25:43Z</dcterms:modified>
</cp:coreProperties>
</file>