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3E63-0CC2-4F5D-86CA-C436B2638288}" type="datetimeFigureOut">
              <a:rPr lang="sk-SK" smtClean="0"/>
              <a:t>5. 10. 2016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2CC69-45D8-4AD0-9B14-EB0C2562A7EC}" type="slidenum">
              <a:rPr lang="sk-SK" smtClean="0"/>
              <a:t>‹#›</a:t>
            </a:fld>
            <a:endParaRPr lang="sk-S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3E63-0CC2-4F5D-86CA-C436B2638288}" type="datetimeFigureOut">
              <a:rPr lang="sk-SK" smtClean="0"/>
              <a:t>5. 10. 2016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2CC69-45D8-4AD0-9B14-EB0C2562A7E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3E63-0CC2-4F5D-86CA-C436B2638288}" type="datetimeFigureOut">
              <a:rPr lang="sk-SK" smtClean="0"/>
              <a:t>5. 10. 2016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2CC69-45D8-4AD0-9B14-EB0C2562A7E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3E63-0CC2-4F5D-86CA-C436B2638288}" type="datetimeFigureOut">
              <a:rPr lang="sk-SK" smtClean="0"/>
              <a:t>5. 10. 2016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2CC69-45D8-4AD0-9B14-EB0C2562A7EC}" type="slidenum">
              <a:rPr lang="sk-SK" smtClean="0"/>
              <a:t>‹#›</a:t>
            </a:fld>
            <a:endParaRPr lang="sk-SK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3E63-0CC2-4F5D-86CA-C436B2638288}" type="datetimeFigureOut">
              <a:rPr lang="sk-SK" smtClean="0"/>
              <a:t>5. 10. 2016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2CC69-45D8-4AD0-9B14-EB0C2562A7E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3E63-0CC2-4F5D-86CA-C436B2638288}" type="datetimeFigureOut">
              <a:rPr lang="sk-SK" smtClean="0"/>
              <a:t>5. 10. 2016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2CC69-45D8-4AD0-9B14-EB0C2562A7E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3E63-0CC2-4F5D-86CA-C436B2638288}" type="datetimeFigureOut">
              <a:rPr lang="sk-SK" smtClean="0"/>
              <a:t>5. 10. 2016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2CC69-45D8-4AD0-9B14-EB0C2562A7E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3E63-0CC2-4F5D-86CA-C436B2638288}" type="datetimeFigureOut">
              <a:rPr lang="sk-SK" smtClean="0"/>
              <a:t>5. 10. 2016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2CC69-45D8-4AD0-9B14-EB0C2562A7E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3E63-0CC2-4F5D-86CA-C436B2638288}" type="datetimeFigureOut">
              <a:rPr lang="sk-SK" smtClean="0"/>
              <a:t>5. 10. 2016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2CC69-45D8-4AD0-9B14-EB0C2562A7E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3E63-0CC2-4F5D-86CA-C436B2638288}" type="datetimeFigureOut">
              <a:rPr lang="sk-SK" smtClean="0"/>
              <a:t>5. 10. 2016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2CC69-45D8-4AD0-9B14-EB0C2562A7E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3E63-0CC2-4F5D-86CA-C436B2638288}" type="datetimeFigureOut">
              <a:rPr lang="sk-SK" smtClean="0"/>
              <a:t>5. 10. 2016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2CC69-45D8-4AD0-9B14-EB0C2562A7E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D1C93E63-0CC2-4F5D-86CA-C436B2638288}" type="datetimeFigureOut">
              <a:rPr lang="sk-SK" smtClean="0"/>
              <a:t>5. 10. 2016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A5C2CC69-45D8-4AD0-9B14-EB0C2562A7EC}" type="slidenum">
              <a:rPr lang="sk-SK" smtClean="0"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sz="6000" dirty="0" smtClean="0"/>
              <a:t>Domáce Zvieratá</a:t>
            </a:r>
            <a:endParaRPr lang="sk-SK" sz="6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165" y="187446"/>
            <a:ext cx="2543340" cy="2339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2292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sz="4800" dirty="0" smtClean="0"/>
              <a:t>škrečok</a:t>
            </a:r>
            <a:endParaRPr lang="sk-SK" sz="48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88840"/>
            <a:ext cx="3428207" cy="2571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BlokTextu 3"/>
          <p:cNvSpPr txBox="1"/>
          <p:nvPr/>
        </p:nvSpPr>
        <p:spPr>
          <a:xfrm>
            <a:off x="5076056" y="2564904"/>
            <a:ext cx="367240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400" dirty="0" smtClean="0">
                <a:solidFill>
                  <a:srgbClr val="00B050"/>
                </a:solidFill>
              </a:rPr>
              <a:t>Je to veľmi milé zvieratko hravé a hebké</a:t>
            </a:r>
            <a:endParaRPr lang="sk-SK" sz="4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198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sz="6000" dirty="0" smtClean="0"/>
              <a:t>pes</a:t>
            </a:r>
            <a:endParaRPr lang="sk-SK" sz="6000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112824"/>
            <a:ext cx="4382984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BlokTextu 4"/>
          <p:cNvSpPr txBox="1"/>
          <p:nvPr/>
        </p:nvSpPr>
        <p:spPr>
          <a:xfrm>
            <a:off x="4644008" y="1628800"/>
            <a:ext cx="41044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dirty="0" smtClean="0">
                <a:solidFill>
                  <a:srgbClr val="00B050"/>
                </a:solidFill>
              </a:rPr>
              <a:t>Je to strážny pes nie je ho ťažk</a:t>
            </a:r>
            <a:r>
              <a:rPr lang="sk-SK" sz="3600" dirty="0">
                <a:solidFill>
                  <a:srgbClr val="00B050"/>
                </a:solidFill>
              </a:rPr>
              <a:t>é</a:t>
            </a:r>
            <a:r>
              <a:rPr lang="sk-SK" sz="3600" dirty="0" smtClean="0">
                <a:solidFill>
                  <a:srgbClr val="00B050"/>
                </a:solidFill>
              </a:rPr>
              <a:t> naučiť povely pekne by sa hodil do záhrady je najlepší priateľ človeka . Rasa Nemecký ovčiak</a:t>
            </a:r>
            <a:endParaRPr lang="sk-SK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717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sz="6600" dirty="0" smtClean="0"/>
              <a:t>Rybičky</a:t>
            </a:r>
            <a:endParaRPr lang="sk-SK" sz="66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421962"/>
            <a:ext cx="3733006" cy="2015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BlokTextu 3"/>
          <p:cNvSpPr txBox="1"/>
          <p:nvPr/>
        </p:nvSpPr>
        <p:spPr>
          <a:xfrm>
            <a:off x="4788024" y="1844825"/>
            <a:ext cx="410445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dirty="0" smtClean="0">
                <a:solidFill>
                  <a:srgbClr val="00B050"/>
                </a:solidFill>
              </a:rPr>
              <a:t>Sú pestrofarebné a každá sa odlišuje od tej druhej sú súčasťou domácnosti</a:t>
            </a:r>
            <a:endParaRPr lang="sk-SK" sz="4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530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sz="6600" dirty="0" smtClean="0"/>
              <a:t>Králik</a:t>
            </a:r>
            <a:endParaRPr lang="sk-SK" sz="66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1484784"/>
            <a:ext cx="4319529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BlokTextu 3"/>
          <p:cNvSpPr txBox="1"/>
          <p:nvPr/>
        </p:nvSpPr>
        <p:spPr>
          <a:xfrm>
            <a:off x="4716016" y="1484784"/>
            <a:ext cx="41044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dirty="0" smtClean="0">
                <a:solidFill>
                  <a:srgbClr val="00B050"/>
                </a:solidFill>
              </a:rPr>
              <a:t>Je  súčasťou </a:t>
            </a:r>
            <a:r>
              <a:rPr lang="sk-SK" sz="3600" smtClean="0">
                <a:solidFill>
                  <a:srgbClr val="00B050"/>
                </a:solidFill>
              </a:rPr>
              <a:t>záhrad ale aj domácnosti</a:t>
            </a:r>
            <a:r>
              <a:rPr lang="sk-SK" sz="3600" dirty="0" smtClean="0">
                <a:solidFill>
                  <a:srgbClr val="00B050"/>
                </a:solidFill>
              </a:rPr>
              <a:t>. Ľudia ho majú veľmi radi . Takže si ho prosím aj ja.</a:t>
            </a:r>
            <a:endParaRPr lang="sk-SK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727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sz="6600" dirty="0" smtClean="0"/>
              <a:t>Mačka</a:t>
            </a:r>
            <a:endParaRPr lang="sk-SK" sz="6600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24546"/>
            <a:ext cx="3974571" cy="2980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BlokTextu 3"/>
          <p:cNvSpPr txBox="1"/>
          <p:nvPr/>
        </p:nvSpPr>
        <p:spPr>
          <a:xfrm>
            <a:off x="4427984" y="2060848"/>
            <a:ext cx="44644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dirty="0" smtClean="0">
                <a:solidFill>
                  <a:srgbClr val="00B050"/>
                </a:solidFill>
              </a:rPr>
              <a:t>Je to veľmi prítulné a hravé zviera . Rada sa hrá z klbkom vlny hovorí sa o nej že má 7 životov.</a:t>
            </a:r>
            <a:endParaRPr lang="sk-SK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43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Ďakujem za pozornosť </a:t>
            </a:r>
            <a:endParaRPr lang="sk-SK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905752"/>
            <a:ext cx="792088" cy="593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4842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t">
  <a:themeElements>
    <a:clrScheme name="Horizont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t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t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69</TotalTime>
  <Words>97</Words>
  <Application>Microsoft Office PowerPoint</Application>
  <PresentationFormat>Prezentácia na obrazovke (4:3)</PresentationFormat>
  <Paragraphs>12</Paragraphs>
  <Slides>7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8" baseType="lpstr">
      <vt:lpstr>Horizont</vt:lpstr>
      <vt:lpstr>Domáce Zvieratá</vt:lpstr>
      <vt:lpstr>škrečok</vt:lpstr>
      <vt:lpstr>pes</vt:lpstr>
      <vt:lpstr>Rybičky</vt:lpstr>
      <vt:lpstr>Králik</vt:lpstr>
      <vt:lpstr>Mačka</vt:lpstr>
      <vt:lpstr>Ďakujem za pozornosť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Domáce Zvieratá</dc:title>
  <dc:creator>Vlastimil</dc:creator>
  <cp:lastModifiedBy>Vlastimil</cp:lastModifiedBy>
  <cp:revision>7</cp:revision>
  <dcterms:created xsi:type="dcterms:W3CDTF">2016-10-05T14:03:44Z</dcterms:created>
  <dcterms:modified xsi:type="dcterms:W3CDTF">2016-10-05T15:12:54Z</dcterms:modified>
</cp:coreProperties>
</file>