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5" name="Podnadpis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1" name="Zástupný symbol dátumu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D7EEDF4-19FB-482C-9179-DEE26E22BEB2}" type="datetimeFigureOut">
              <a:rPr lang="sk-SK" smtClean="0"/>
              <a:pPr/>
              <a:t>29. 11. 2014</a:t>
            </a:fld>
            <a:endParaRPr lang="sk-SK"/>
          </a:p>
        </p:txBody>
      </p:sp>
      <p:sp>
        <p:nvSpPr>
          <p:cNvPr id="18" name="Zástupný symbol päty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29. 11. 2014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29. 11. 2014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29. 11. 2014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7EEDF4-19FB-482C-9179-DEE26E22BEB2}" type="datetimeFigureOut">
              <a:rPr lang="sk-SK" smtClean="0"/>
              <a:pPr/>
              <a:t>29. 11. 2014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29. 11. 2014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29. 11. 2014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29. 11. 2014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D7EEDF4-19FB-482C-9179-DEE26E22BEB2}" type="datetimeFigureOut">
              <a:rPr lang="sk-SK" smtClean="0"/>
              <a:pPr/>
              <a:t>29. 11. 2014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29. 11. 2014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EEDF4-19FB-482C-9179-DEE26E22BEB2}" type="datetimeFigureOut">
              <a:rPr lang="sk-SK" smtClean="0"/>
              <a:pPr/>
              <a:t>29. 11. 2014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obrázka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nadpis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1" name="Zástupný symbol tex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7" name="Zástupný symbol dátumu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0D7EEDF4-19FB-482C-9179-DEE26E22BEB2}" type="datetimeFigureOut">
              <a:rPr lang="sk-SK" smtClean="0"/>
              <a:pPr/>
              <a:t>29. 11. 2014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657F814-3787-4632-BDC2-30CDDA6230F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23728" y="2132856"/>
            <a:ext cx="7020272" cy="18002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sz="4800" dirty="0" smtClean="0"/>
              <a:t>Zmyslové vnímanie živočíchov</a:t>
            </a:r>
            <a:endParaRPr lang="sk-SK" sz="4800" dirty="0"/>
          </a:p>
        </p:txBody>
      </p:sp>
      <p:pic>
        <p:nvPicPr>
          <p:cNvPr id="4" name="Obrázok 3" descr="461418_10150634244146434_2113884126_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8785" y="0"/>
            <a:ext cx="7005215" cy="2220267"/>
          </a:xfrm>
          <a:prstGeom prst="rect">
            <a:avLst/>
          </a:prstGeom>
        </p:spPr>
      </p:pic>
      <p:pic>
        <p:nvPicPr>
          <p:cNvPr id="5" name="Obrázok 4" descr="motzl.jpg"/>
          <p:cNvPicPr>
            <a:picLocks noChangeAspect="1"/>
          </p:cNvPicPr>
          <p:nvPr/>
        </p:nvPicPr>
        <p:blipFill>
          <a:blip r:embed="rId3" cstate="print"/>
          <a:srcRect l="13261" t="17059" b="7177"/>
          <a:stretch>
            <a:fillRect/>
          </a:stretch>
        </p:blipFill>
        <p:spPr>
          <a:xfrm>
            <a:off x="2123728" y="4005064"/>
            <a:ext cx="4554224" cy="2852936"/>
          </a:xfrm>
          <a:prstGeom prst="rect">
            <a:avLst/>
          </a:prstGeom>
        </p:spPr>
      </p:pic>
      <p:pic>
        <p:nvPicPr>
          <p:cNvPr id="6" name="Obrázok 5" descr="zaba.jpg"/>
          <p:cNvPicPr>
            <a:picLocks noChangeAspect="1"/>
          </p:cNvPicPr>
          <p:nvPr/>
        </p:nvPicPr>
        <p:blipFill>
          <a:blip r:embed="rId4" cstate="print"/>
          <a:srcRect l="16681" t="13222" r="9788"/>
          <a:stretch>
            <a:fillRect/>
          </a:stretch>
        </p:blipFill>
        <p:spPr>
          <a:xfrm>
            <a:off x="6047656" y="4005064"/>
            <a:ext cx="3096344" cy="2852936"/>
          </a:xfrm>
          <a:prstGeom prst="rect">
            <a:avLst/>
          </a:prstGeom>
        </p:spPr>
      </p:pic>
      <p:graphicFrame>
        <p:nvGraphicFramePr>
          <p:cNvPr id="8" name="Tabuľka 7"/>
          <p:cNvGraphicFramePr>
            <a:graphicFrameLocks noGrp="1"/>
          </p:cNvGraphicFramePr>
          <p:nvPr/>
        </p:nvGraphicFramePr>
        <p:xfrm>
          <a:off x="1331640" y="4221088"/>
          <a:ext cx="6192837" cy="240666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5412"/>
                <a:gridCol w="187325"/>
                <a:gridCol w="187325"/>
                <a:gridCol w="3152775"/>
              </a:tblGrid>
              <a:tr h="617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1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/>
                </a:tc>
              </a:tr>
              <a:tr h="12582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Gymnázium, SNP 1, </a:t>
                      </a:r>
                      <a:b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056 01 Gelnica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Web: </a:t>
                      </a:r>
                      <a:r>
                        <a:rPr kumimoji="0" lang="sk-SK" sz="2400" u="sng" strike="noStrike" cap="none" normalizeH="0" baseline="0" smtClean="0">
                          <a:ln>
                            <a:noFill/>
                          </a:ln>
                          <a:effectLst/>
                          <a:hlinkClick r:id=""/>
                        </a:rPr>
                        <a:t>www.gymgl.sk</a:t>
                      </a:r>
                      <a:r>
                        <a:rPr kumimoji="0" lang="sk-SK" sz="2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         </a:t>
                      </a:r>
                      <a:endParaRPr kumimoji="0" lang="sk-SK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ctr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KĽÚČ K INOVATÍVNEMU VZDELÁVANIU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ITMS kód projektu: 26110130703</a:t>
                      </a:r>
                      <a:endParaRPr kumimoji="0" lang="sk-SK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35837" marR="35837" marT="53441" marB="53441" anchor="b" horzOverflow="overflow"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Obrázok 4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2555875" cy="264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Obrázok 1" descr="agentura_cmyk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0"/>
            <a:ext cx="4623502" cy="105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Obrázok 2" descr="EU-ESF-VERTICAL-COLO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67513" y="0"/>
            <a:ext cx="2376487" cy="221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1450504" cy="77034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hmat</a:t>
            </a:r>
            <a:endParaRPr lang="sk-SK" dirty="0"/>
          </a:p>
        </p:txBody>
      </p:sp>
      <p:pic>
        <p:nvPicPr>
          <p:cNvPr id="4" name="Zástupný symbol obsahu 3" descr="insect_wallpaper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0335" y="1502785"/>
            <a:ext cx="7496041" cy="4685025"/>
          </a:xfrm>
        </p:spPr>
      </p:pic>
      <p:sp>
        <p:nvSpPr>
          <p:cNvPr id="5" name="Obdĺžnik 4"/>
          <p:cNvSpPr/>
          <p:nvPr/>
        </p:nvSpPr>
        <p:spPr>
          <a:xfrm>
            <a:off x="5724128" y="3429000"/>
            <a:ext cx="432048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 rot="3078928">
            <a:off x="5148064" y="4509120"/>
            <a:ext cx="432048" cy="216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4860032" y="2636912"/>
            <a:ext cx="72008" cy="14401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 flipH="1">
            <a:off x="5220072" y="2636912"/>
            <a:ext cx="63624" cy="1524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 descr="martin_hodon_14248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23727" y="0"/>
            <a:ext cx="4585061" cy="6858000"/>
          </a:xfrm>
          <a:prstGeom prst="rect">
            <a:avLst/>
          </a:prstGeom>
        </p:spPr>
      </p:pic>
      <p:sp>
        <p:nvSpPr>
          <p:cNvPr id="10" name="Ovál 9"/>
          <p:cNvSpPr/>
          <p:nvPr/>
        </p:nvSpPr>
        <p:spPr>
          <a:xfrm>
            <a:off x="4716016" y="2204864"/>
            <a:ext cx="1008112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1" name="Obrázok 10" descr="mac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99659" y="1124744"/>
            <a:ext cx="6744750" cy="5058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Obrázok 11" descr="pess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58461" y="0"/>
            <a:ext cx="5627077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tajni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8101" t="4289" r="42163" b="12890"/>
          <a:stretch>
            <a:fillRect/>
          </a:stretch>
        </p:blipFill>
        <p:spPr>
          <a:xfrm>
            <a:off x="467544" y="260648"/>
            <a:ext cx="7632848" cy="635974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332656"/>
            <a:ext cx="8075240" cy="62646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sk-SK" dirty="0" smtClean="0"/>
              <a:t> </a:t>
            </a: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1. Hmatové telieska 	A: zložené oko</a:t>
            </a:r>
            <a:r>
              <a:rPr lang="sk-S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2. Receptor 			B: po celom povrchu tela,</a:t>
            </a: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					    hmatové fúzy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3. zrak hmyzu		C: netopier, veľryba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4. chuť 			D: pes, kôň, prasa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5. najlepší čuch 		E: sladká, slaná, kyslá, horká</a:t>
            </a:r>
          </a:p>
          <a:p>
            <a:pPr>
              <a:buNone/>
            </a:pPr>
            <a:endParaRPr lang="sk-SK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k-SK" sz="2800" dirty="0" smtClean="0">
                <a:latin typeface="Times New Roman" pitchFamily="18" charset="0"/>
                <a:cs typeface="Times New Roman" pitchFamily="18" charset="0"/>
              </a:rPr>
              <a:t> 6. najlepší sluch 		F: nervové zakončenie </a:t>
            </a:r>
          </a:p>
          <a:p>
            <a:pPr>
              <a:buNone/>
            </a:pPr>
            <a:endParaRPr lang="sk-SK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251520" y="188640"/>
            <a:ext cx="4751622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b="1" dirty="0" smtClean="0"/>
              <a:t>VONKAJŠIE PROSTREDIE</a:t>
            </a:r>
            <a:endParaRPr lang="sk-SK" sz="3200" b="1" dirty="0"/>
          </a:p>
        </p:txBody>
      </p:sp>
      <p:sp>
        <p:nvSpPr>
          <p:cNvPr id="7" name="BlokTextu 6"/>
          <p:cNvSpPr txBox="1"/>
          <p:nvPr/>
        </p:nvSpPr>
        <p:spPr>
          <a:xfrm>
            <a:off x="467544" y="6273225"/>
            <a:ext cx="5388013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3200" dirty="0" smtClean="0"/>
              <a:t>VONKAJŠIE PROSTREDIE</a:t>
            </a:r>
            <a:endParaRPr lang="sk-SK" sz="3200" dirty="0"/>
          </a:p>
        </p:txBody>
      </p:sp>
      <p:pic>
        <p:nvPicPr>
          <p:cNvPr id="8" name="Zástupný symbol obsahu 3" descr="-Receptor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836712"/>
            <a:ext cx="6336704" cy="5277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symbol obsahu 7" descr="pes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739845"/>
            <a:ext cx="6264696" cy="54475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Obrázok 8" descr="sklo.jpg"/>
          <p:cNvPicPr>
            <a:picLocks noChangeAspect="1"/>
          </p:cNvPicPr>
          <p:nvPr/>
        </p:nvPicPr>
        <p:blipFill>
          <a:blip r:embed="rId3" cstate="print"/>
          <a:srcRect l="17398" t="14795" r="18815" b="16647"/>
          <a:stretch>
            <a:fillRect/>
          </a:stretch>
        </p:blipFill>
        <p:spPr>
          <a:xfrm>
            <a:off x="1547664" y="4869160"/>
            <a:ext cx="1576391" cy="1296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Zástupný symbol obsahu 3" descr="-Receptory.png"/>
          <p:cNvPicPr>
            <a:picLocks noChangeAspect="1"/>
          </p:cNvPicPr>
          <p:nvPr/>
        </p:nvPicPr>
        <p:blipFill>
          <a:blip r:embed="rId4" cstate="print"/>
          <a:srcRect l="23864" t="51848" r="55682" b="9949"/>
          <a:stretch>
            <a:fillRect/>
          </a:stretch>
        </p:blipFill>
        <p:spPr>
          <a:xfrm>
            <a:off x="2483768" y="4077072"/>
            <a:ext cx="1296144" cy="2016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1944216" cy="7703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sk-SK" sz="4400" dirty="0" smtClean="0">
                <a:latin typeface="Times New Roman" pitchFamily="18" charset="0"/>
                <a:cs typeface="Times New Roman" pitchFamily="18" charset="0"/>
              </a:rPr>
              <a:t>ČUCH:</a:t>
            </a:r>
            <a:endParaRPr lang="sk-SK" sz="4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ovzdusie_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7664" y="1700808"/>
            <a:ext cx="5050904" cy="40719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Ovál 4"/>
          <p:cNvSpPr/>
          <p:nvPr/>
        </p:nvSpPr>
        <p:spPr>
          <a:xfrm>
            <a:off x="2195736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2555776" y="306896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555776" y="364502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3059832" y="263691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3203848" y="335699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Obrázok 9" descr="insect_wallpaper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268760"/>
            <a:ext cx="7244005" cy="4527503"/>
          </a:xfrm>
          <a:prstGeom prst="rect">
            <a:avLst/>
          </a:prstGeom>
        </p:spPr>
      </p:pic>
      <p:sp>
        <p:nvSpPr>
          <p:cNvPr id="11" name="BlokTextu 10"/>
          <p:cNvSpPr txBox="1"/>
          <p:nvPr/>
        </p:nvSpPr>
        <p:spPr>
          <a:xfrm>
            <a:off x="683568" y="5373216"/>
            <a:ext cx="144623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bezstavovce</a:t>
            </a:r>
            <a:endParaRPr lang="sk-SK" dirty="0"/>
          </a:p>
        </p:txBody>
      </p:sp>
      <p:sp>
        <p:nvSpPr>
          <p:cNvPr id="12" name="Ovál 11"/>
          <p:cNvSpPr/>
          <p:nvPr/>
        </p:nvSpPr>
        <p:spPr>
          <a:xfrm>
            <a:off x="5724128" y="3140968"/>
            <a:ext cx="288032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ál 12"/>
          <p:cNvSpPr/>
          <p:nvPr/>
        </p:nvSpPr>
        <p:spPr>
          <a:xfrm>
            <a:off x="5220072" y="4221088"/>
            <a:ext cx="288032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4" name="Obrázok 13" descr="nos.jpg"/>
          <p:cNvPicPr>
            <a:picLocks noChangeAspect="1"/>
          </p:cNvPicPr>
          <p:nvPr/>
        </p:nvPicPr>
        <p:blipFill>
          <a:blip r:embed="rId4" cstate="print"/>
          <a:srcRect b="44528"/>
          <a:stretch>
            <a:fillRect/>
          </a:stretch>
        </p:blipFill>
        <p:spPr>
          <a:xfrm>
            <a:off x="1115616" y="908720"/>
            <a:ext cx="5653211" cy="4861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Zástupný symbol obsahu 3" descr="-Receptory.png"/>
          <p:cNvPicPr>
            <a:picLocks noChangeAspect="1"/>
          </p:cNvPicPr>
          <p:nvPr/>
        </p:nvPicPr>
        <p:blipFill>
          <a:blip r:embed="rId5" cstate="print"/>
          <a:srcRect l="45322" t="3934" r="37632" b="57862"/>
          <a:stretch>
            <a:fillRect/>
          </a:stretch>
        </p:blipFill>
        <p:spPr>
          <a:xfrm>
            <a:off x="2627784" y="462270"/>
            <a:ext cx="1203562" cy="2246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Šípka doprava 15"/>
          <p:cNvSpPr/>
          <p:nvPr/>
        </p:nvSpPr>
        <p:spPr>
          <a:xfrm rot="20013713">
            <a:off x="4116606" y="1171414"/>
            <a:ext cx="2592288" cy="50405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3178696" cy="69833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Dobrý čuch</a:t>
            </a:r>
            <a:endParaRPr lang="sk-SK" dirty="0"/>
          </a:p>
        </p:txBody>
      </p:sp>
      <p:pic>
        <p:nvPicPr>
          <p:cNvPr id="4" name="Zástupný symbol obsahu 6" descr="nufa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6624736" cy="4934474"/>
          </a:xfrm>
        </p:spPr>
      </p:pic>
      <p:pic>
        <p:nvPicPr>
          <p:cNvPr id="5" name="Obrázok 4" descr="k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268760"/>
            <a:ext cx="6984776" cy="5238583"/>
          </a:xfrm>
          <a:prstGeom prst="rect">
            <a:avLst/>
          </a:prstGeom>
        </p:spPr>
      </p:pic>
      <p:pic>
        <p:nvPicPr>
          <p:cNvPr id="6" name="Obrázok 5" descr="pras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59" y="1340768"/>
            <a:ext cx="7912507" cy="4320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1954560" cy="77034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sk-SK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chuť</a:t>
            </a:r>
            <a:endParaRPr lang="sk-SK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Zástupný symbol obsahu 3" descr="voda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196752"/>
            <a:ext cx="7373286" cy="5418409"/>
          </a:xfrm>
        </p:spPr>
      </p:pic>
      <p:sp>
        <p:nvSpPr>
          <p:cNvPr id="5" name="Ovál 4"/>
          <p:cNvSpPr/>
          <p:nvPr/>
        </p:nvSpPr>
        <p:spPr>
          <a:xfrm>
            <a:off x="1259632" y="314096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1979712" y="3284984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1187624" y="386104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1475656" y="350100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1716832" y="3598168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vál 9"/>
          <p:cNvSpPr/>
          <p:nvPr/>
        </p:nvSpPr>
        <p:spPr>
          <a:xfrm>
            <a:off x="1691680" y="414908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vál 10"/>
          <p:cNvSpPr/>
          <p:nvPr/>
        </p:nvSpPr>
        <p:spPr>
          <a:xfrm>
            <a:off x="827584" y="3429000"/>
            <a:ext cx="360040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Obrázok 11" descr="insect_wallpaper14.jpg"/>
          <p:cNvPicPr>
            <a:picLocks noChangeAspect="1"/>
          </p:cNvPicPr>
          <p:nvPr/>
        </p:nvPicPr>
        <p:blipFill>
          <a:blip r:embed="rId3" cstate="print"/>
          <a:srcRect l="10056" r="19554"/>
          <a:stretch>
            <a:fillRect/>
          </a:stretch>
        </p:blipFill>
        <p:spPr>
          <a:xfrm>
            <a:off x="1331640" y="1196752"/>
            <a:ext cx="6192688" cy="5498502"/>
          </a:xfrm>
          <a:prstGeom prst="rect">
            <a:avLst/>
          </a:prstGeom>
        </p:spPr>
      </p:pic>
      <p:pic>
        <p:nvPicPr>
          <p:cNvPr id="13" name="Obrázok 12" descr="insect_wallpaper14.jpg"/>
          <p:cNvPicPr>
            <a:picLocks noChangeAspect="1"/>
          </p:cNvPicPr>
          <p:nvPr/>
        </p:nvPicPr>
        <p:blipFill>
          <a:blip r:embed="rId3" cstate="print"/>
          <a:srcRect l="52522" t="23420" r="19554" b="30744"/>
          <a:stretch>
            <a:fillRect/>
          </a:stretch>
        </p:blipFill>
        <p:spPr>
          <a:xfrm>
            <a:off x="2267744" y="1232604"/>
            <a:ext cx="4597604" cy="47166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Obdĺžnik 14"/>
          <p:cNvSpPr/>
          <p:nvPr/>
        </p:nvSpPr>
        <p:spPr>
          <a:xfrm>
            <a:off x="3923928" y="3789040"/>
            <a:ext cx="216024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3851920" y="3933056"/>
            <a:ext cx="216024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3851920" y="4077072"/>
            <a:ext cx="216024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Obdĺžnik 17"/>
          <p:cNvSpPr/>
          <p:nvPr/>
        </p:nvSpPr>
        <p:spPr>
          <a:xfrm>
            <a:off x="3707904" y="4149080"/>
            <a:ext cx="216024" cy="7200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9" name="Obrázok 18" descr="MTR2d1fa0_shutterstock_3479053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5535" y="1196752"/>
            <a:ext cx="8345113" cy="4680520"/>
          </a:xfrm>
          <a:prstGeom prst="rect">
            <a:avLst/>
          </a:prstGeom>
        </p:spPr>
      </p:pic>
      <p:sp>
        <p:nvSpPr>
          <p:cNvPr id="20" name="BlokTextu 19"/>
          <p:cNvSpPr txBox="1"/>
          <p:nvPr/>
        </p:nvSpPr>
        <p:spPr>
          <a:xfrm>
            <a:off x="467544" y="5445224"/>
            <a:ext cx="40895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Cicavce rozlišujú 4 základné chute !!!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1738536" cy="626328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sluch</a:t>
            </a:r>
            <a:endParaRPr lang="sk-SK" dirty="0"/>
          </a:p>
        </p:txBody>
      </p:sp>
      <p:pic>
        <p:nvPicPr>
          <p:cNvPr id="5" name="Zástupný symbol obsahu 4" descr="insect_wallpaper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5121" y="1700808"/>
            <a:ext cx="7258407" cy="4536504"/>
          </a:xfrm>
        </p:spPr>
      </p:pic>
      <p:sp>
        <p:nvSpPr>
          <p:cNvPr id="4" name="BlokTextu 3"/>
          <p:cNvSpPr txBox="1"/>
          <p:nvPr/>
        </p:nvSpPr>
        <p:spPr>
          <a:xfrm>
            <a:off x="971600" y="1052736"/>
            <a:ext cx="364555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- vnímanie zvukových vĺn</a:t>
            </a:r>
            <a:endParaRPr lang="sk-SK" sz="2400" dirty="0"/>
          </a:p>
        </p:txBody>
      </p:sp>
      <p:sp>
        <p:nvSpPr>
          <p:cNvPr id="6" name="Ovál 5"/>
          <p:cNvSpPr/>
          <p:nvPr/>
        </p:nvSpPr>
        <p:spPr>
          <a:xfrm rot="1477623">
            <a:off x="3606991" y="3056126"/>
            <a:ext cx="504056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2123728" y="3645024"/>
            <a:ext cx="115212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8" name="Obrázok 7" descr="kobyl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544" y="1702499"/>
            <a:ext cx="6696744" cy="4460127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 rot="19997042">
            <a:off x="5732740" y="2825788"/>
            <a:ext cx="204105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" name="Obrázok 9" descr="prasa.jpg"/>
          <p:cNvPicPr>
            <a:picLocks noChangeAspect="1"/>
          </p:cNvPicPr>
          <p:nvPr/>
        </p:nvPicPr>
        <p:blipFill>
          <a:blip r:embed="rId4" cstate="print"/>
          <a:srcRect r="65600" b="50000"/>
          <a:stretch>
            <a:fillRect/>
          </a:stretch>
        </p:blipFill>
        <p:spPr>
          <a:xfrm>
            <a:off x="1043608" y="1556792"/>
            <a:ext cx="5693497" cy="4518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3898776" cy="77034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Najlepší sluch</a:t>
            </a:r>
            <a:endParaRPr lang="sk-SK" dirty="0"/>
          </a:p>
        </p:txBody>
      </p:sp>
      <p:pic>
        <p:nvPicPr>
          <p:cNvPr id="4" name="Zástupný symbol obsahu 3" descr="netopier_725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3" y="1484784"/>
            <a:ext cx="8169965" cy="4575180"/>
          </a:xfrm>
        </p:spPr>
      </p:pic>
      <p:pic>
        <p:nvPicPr>
          <p:cNvPr id="5" name="Obrázok 4" descr="v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143000"/>
            <a:ext cx="7334250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1450504" cy="7703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zrak</a:t>
            </a:r>
            <a:endParaRPr lang="sk-SK" dirty="0"/>
          </a:p>
        </p:txBody>
      </p:sp>
      <p:pic>
        <p:nvPicPr>
          <p:cNvPr id="5" name="Zástupný symbol obsahu 4" descr="dazdovk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44718" y="1700808"/>
            <a:ext cx="6463586" cy="46641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BlokTextu 3"/>
          <p:cNvSpPr txBox="1"/>
          <p:nvPr/>
        </p:nvSpPr>
        <p:spPr>
          <a:xfrm>
            <a:off x="1187624" y="980728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/>
              <a:t>= vnímanie svetla</a:t>
            </a:r>
            <a:endParaRPr lang="sk-SK" sz="2400" dirty="0"/>
          </a:p>
        </p:txBody>
      </p:sp>
      <p:sp>
        <p:nvSpPr>
          <p:cNvPr id="6" name="Obdĺžnik 5"/>
          <p:cNvSpPr/>
          <p:nvPr/>
        </p:nvSpPr>
        <p:spPr>
          <a:xfrm>
            <a:off x="1835696" y="2708920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2123728" y="3212976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2123728" y="2276872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3347864" y="3861048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2771800" y="364502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699792" y="220486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4283968" y="364502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3" name="Obrázok 12" descr="ok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5576" y="1412776"/>
            <a:ext cx="6624736" cy="5206628"/>
          </a:xfrm>
          <a:prstGeom prst="rect">
            <a:avLst/>
          </a:prstGeom>
        </p:spPr>
      </p:pic>
      <p:pic>
        <p:nvPicPr>
          <p:cNvPr id="14" name="Obrázok 13" descr="oko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1484784"/>
            <a:ext cx="5400600" cy="5103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Obrázok 14" descr="MTR2d1fa0_shutterstock_3479053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5" y="1196752"/>
            <a:ext cx="8345113" cy="4680520"/>
          </a:xfrm>
          <a:prstGeom prst="rect">
            <a:avLst/>
          </a:prstGeom>
        </p:spPr>
      </p:pic>
      <p:pic>
        <p:nvPicPr>
          <p:cNvPr id="16" name="Obrázok 15" descr="MTR2d1fa0_shutterstock_34790533.jpg"/>
          <p:cNvPicPr>
            <a:picLocks noChangeAspect="1"/>
          </p:cNvPicPr>
          <p:nvPr/>
        </p:nvPicPr>
        <p:blipFill>
          <a:blip r:embed="rId5" cstate="print"/>
          <a:srcRect l="19846" r="34421" b="69231"/>
          <a:stretch>
            <a:fillRect/>
          </a:stretch>
        </p:blipFill>
        <p:spPr>
          <a:xfrm>
            <a:off x="251520" y="1412776"/>
            <a:ext cx="8586954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BlokTextu 16"/>
          <p:cNvSpPr txBox="1"/>
          <p:nvPr/>
        </p:nvSpPr>
        <p:spPr>
          <a:xfrm>
            <a:off x="2843808" y="4725144"/>
            <a:ext cx="294984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 smtClean="0"/>
              <a:t>= farebné videnie!!!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xusný">
  <a:themeElements>
    <a:clrScheme name="Luxusn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Luxusný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uxusn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132</TotalTime>
  <Words>54</Words>
  <Application>Microsoft Office PowerPoint</Application>
  <PresentationFormat>Prezentácia na obrazovke (4:3)</PresentationFormat>
  <Paragraphs>31</Paragraphs>
  <Slides>12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3" baseType="lpstr">
      <vt:lpstr>Luxusný</vt:lpstr>
      <vt:lpstr>Zmyslové vnímanie živočíchov</vt:lpstr>
      <vt:lpstr>Snímka 2</vt:lpstr>
      <vt:lpstr>Snímka 3</vt:lpstr>
      <vt:lpstr>ČUCH:</vt:lpstr>
      <vt:lpstr>Dobrý čuch</vt:lpstr>
      <vt:lpstr>chuť</vt:lpstr>
      <vt:lpstr>sluch</vt:lpstr>
      <vt:lpstr>Najlepší sluch</vt:lpstr>
      <vt:lpstr>zrak</vt:lpstr>
      <vt:lpstr>hmat</vt:lpstr>
      <vt:lpstr>Snímka 11</vt:lpstr>
      <vt:lpstr>Snímka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Ivana R.</dc:creator>
  <cp:lastModifiedBy>PC</cp:lastModifiedBy>
  <cp:revision>104</cp:revision>
  <dcterms:created xsi:type="dcterms:W3CDTF">2014-02-24T14:04:01Z</dcterms:created>
  <dcterms:modified xsi:type="dcterms:W3CDTF">2014-11-29T09:03:50Z</dcterms:modified>
</cp:coreProperties>
</file>