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9.2.2016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9.2.2016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9.2.2016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9.2.2016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9.2.2016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8077200" cy="9113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5400" dirty="0" smtClean="0"/>
              <a:t>ZAUJÍMAVOSTÍ - hmyz</a:t>
            </a:r>
            <a:endParaRPr lang="sk-SK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01580"/>
            <a:ext cx="8991600" cy="59277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5842" name="Picture 2" descr="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295400"/>
            <a:ext cx="9137739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69974"/>
            <a:ext cx="8077200" cy="49594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OLYMPUS DIGITAL CAME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70025"/>
            <a:ext cx="8610600" cy="5726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95275"/>
            <a:ext cx="8458200" cy="6343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762001"/>
            <a:ext cx="9166915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392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77951"/>
            <a:ext cx="8686800" cy="55942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211732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7835"/>
            <a:ext cx="8839200" cy="59001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</TotalTime>
  <Words>3</Words>
  <PresentationFormat>Prezentácia na obrazovke 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Modul</vt:lpstr>
      <vt:lpstr>ZAUJÍMAVOSTÍ - hmyz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ZAUJÍMAVOSTÍ - hmyz</dc:title>
  <dc:creator>hp</dc:creator>
  <cp:lastModifiedBy>hp</cp:lastModifiedBy>
  <cp:revision>6</cp:revision>
  <dcterms:created xsi:type="dcterms:W3CDTF">2016-02-09T14:50:39Z</dcterms:created>
  <dcterms:modified xsi:type="dcterms:W3CDTF">2016-02-09T14:55:56Z</dcterms:modified>
</cp:coreProperties>
</file>