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6.11.2016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04801"/>
            <a:ext cx="8229600" cy="22097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7200" dirty="0" smtClean="0"/>
              <a:t>IMUNITNÝ SYSTÉM</a:t>
            </a:r>
            <a:endParaRPr lang="sk-SK" sz="7200" dirty="0"/>
          </a:p>
        </p:txBody>
      </p:sp>
      <p:pic>
        <p:nvPicPr>
          <p:cNvPr id="13314" name="Picture 2" descr="http://www.liecivapriroda.sk/fotky5271/imunitny-system_5-300x2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48964"/>
            <a:ext cx="5562600" cy="4209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1.Lymfatické cievy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14600"/>
            <a:ext cx="8229600" cy="8894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.Lymfatické orgány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4876800"/>
            <a:ext cx="8229600" cy="8894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3.Rozptýlené lymfatické tkanivo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6248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Opatrenia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podporujúce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imunitu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sk-SK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rozumné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otužovanie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pravidelný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pohyb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forme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prechádzok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ľahší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šport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rôzne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spôsoby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prírodného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liečenia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ako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hydroterapia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(sauna,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kúpele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striedavé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sprchovanie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teplou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studenou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vodou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alebo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fytoterapia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aplikácia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rastlinných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extraktov</a:t>
            </a:r>
            <a:r>
              <a:rPr lang="sk-SK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sk-SK" dirty="0" smtClean="0">
                <a:solidFill>
                  <a:schemeClr val="tx1"/>
                </a:solidFill>
              </a:rPr>
              <a:t/>
            </a:r>
            <a:br>
              <a:rPr lang="sk-SK" dirty="0" smtClean="0">
                <a:solidFill>
                  <a:schemeClr val="tx1"/>
                </a:solidFill>
              </a:rPr>
            </a:b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869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3. Regulačná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www.liecivapriroda.sk/fotky5271/imunitny-system_1-227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3999"/>
            <a:ext cx="3505200" cy="463242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590800" y="5181600"/>
            <a:ext cx="2230867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Úloha: ????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107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Majú imunitu všetky živočíchy???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7650" name="Picture 2" descr="http://predskolak.eu/3605-8870-thickbox/peciatky-morske-zivocich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44196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869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2 typy obranných mechanizmov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200399"/>
            <a:ext cx="8229600" cy="297211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52400" y="2286000"/>
            <a:ext cx="451642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Vrodené=nešpecifické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4953000" y="2286000"/>
            <a:ext cx="381790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získané=špecifické</a:t>
            </a:r>
            <a:endParaRPr lang="sk-SK" sz="3200" dirty="0"/>
          </a:p>
        </p:txBody>
      </p:sp>
      <p:sp>
        <p:nvSpPr>
          <p:cNvPr id="6" name="Šípka dolu 5"/>
          <p:cNvSpPr/>
          <p:nvPr/>
        </p:nvSpPr>
        <p:spPr>
          <a:xfrm>
            <a:off x="2209800" y="1295400"/>
            <a:ext cx="1143000" cy="990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943600" y="1295400"/>
            <a:ext cx="1143000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8674" name="Picture 2" descr="http://www.maxcare.sk/img/cms/prierez-koz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4114800" cy="3318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6" name="Picture 4" descr="http://www.orl-lfuk.sk/images/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71800"/>
            <a:ext cx="3657600" cy="3493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8" name="Picture 6" descr="http://pdf.truni.sk/e-ucebnice/sjvpv1/data/media/SJvPV1/L1/L1-K2-W-ustna-dutina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048000"/>
            <a:ext cx="2667000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80" name="Picture 8" descr="http://www.remedia.cz/Images/Articles/Main/vtextu2006052207125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020" y="3048000"/>
            <a:ext cx="4643980" cy="3305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Bunková imunitná reakcia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vznik: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Dozrievanie:  </a:t>
            </a:r>
            <a:endParaRPr lang="sk-SK" dirty="0"/>
          </a:p>
        </p:txBody>
      </p:sp>
      <p:pic>
        <p:nvPicPr>
          <p:cNvPr id="29698" name="Picture 2" descr="http://www.kardioklub.biznisweb.sk/resize/domain/kardioklub/files/z-mediciny/krv/kostna-dren.jpg?w=200&amp;h=200?w=200&amp;h=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295400"/>
            <a:ext cx="3352800" cy="2246376"/>
          </a:xfrm>
          <a:prstGeom prst="rect">
            <a:avLst/>
          </a:prstGeom>
          <a:noFill/>
        </p:spPr>
      </p:pic>
      <p:pic>
        <p:nvPicPr>
          <p:cNvPr id="5" name="Picture 8" descr="http://www.remedia.cz/Images/Articles/Main/vtextu20060522071258.jpg"/>
          <p:cNvPicPr>
            <a:picLocks noChangeAspect="1" noChangeArrowheads="1"/>
          </p:cNvPicPr>
          <p:nvPr/>
        </p:nvPicPr>
        <p:blipFill>
          <a:blip r:embed="rId3"/>
          <a:srcRect t="13833" r="62261" b="19308"/>
          <a:stretch>
            <a:fillRect/>
          </a:stretch>
        </p:blipFill>
        <p:spPr bwMode="auto">
          <a:xfrm>
            <a:off x="7010400" y="0"/>
            <a:ext cx="1752600" cy="2209800"/>
          </a:xfrm>
          <a:prstGeom prst="rect">
            <a:avLst/>
          </a:prstGeom>
          <a:noFill/>
        </p:spPr>
      </p:pic>
      <p:pic>
        <p:nvPicPr>
          <p:cNvPr id="29700" name="Picture 4" descr="http://www.oskole.sk/userfiles/image/Zofia/Apr%C3%ADl/Pr%C3%ADrodoveda/Pr%C3%ADrodoveda%207%20-%20%C5%BD%C4%BEazy%20s%20vn%C3%BAtorn%C3%BDm%20vylu%C4%8Dovan%C3%ADm_html_279367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2743200"/>
            <a:ext cx="2162175" cy="3486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Vznik: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Látková imunitná reakcia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8" descr="http://www.remedia.cz/Images/Articles/Main/vtextu20060522071258.jpg"/>
          <p:cNvPicPr>
            <a:picLocks noChangeAspect="1" noChangeArrowheads="1"/>
          </p:cNvPicPr>
          <p:nvPr/>
        </p:nvPicPr>
        <p:blipFill>
          <a:blip r:embed="rId2"/>
          <a:srcRect l="58979" t="13833" r="8204" b="37752"/>
          <a:stretch>
            <a:fillRect/>
          </a:stretch>
        </p:blipFill>
        <p:spPr bwMode="auto">
          <a:xfrm>
            <a:off x="7010400" y="685800"/>
            <a:ext cx="1905000" cy="2000250"/>
          </a:xfrm>
          <a:prstGeom prst="rect">
            <a:avLst/>
          </a:prstGeom>
          <a:noFill/>
        </p:spPr>
      </p:pic>
      <p:pic>
        <p:nvPicPr>
          <p:cNvPr id="6" name="Picture 2" descr="http://www.kardioklub.biznisweb.sk/resize/domain/kardioklub/files/z-mediciny/krv/kostna-dren.jpg?w=200&amp;h=200?w=200&amp;h=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295400"/>
            <a:ext cx="3352800" cy="2246376"/>
          </a:xfrm>
          <a:prstGeom prst="rect">
            <a:avLst/>
          </a:prstGeom>
          <a:noFill/>
        </p:spPr>
      </p:pic>
      <p:pic>
        <p:nvPicPr>
          <p:cNvPr id="30722" name="Picture 2" descr="http://jwchou.files.wordpress.com/2013/08/bursa_fabriciu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971800"/>
            <a:ext cx="4572000" cy="2943225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4572000" y="44958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IMUNITNÁ ODPOVEĎ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295400" y="990600"/>
            <a:ext cx="252447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PRIMÁRNA</a:t>
            </a:r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5334000" y="914400"/>
            <a:ext cx="323620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SEKUNDÁRNA</a:t>
            </a:r>
            <a:endParaRPr lang="sk-SK" sz="3600" dirty="0"/>
          </a:p>
        </p:txBody>
      </p:sp>
      <p:sp>
        <p:nvSpPr>
          <p:cNvPr id="8" name="Ovál 7"/>
          <p:cNvSpPr/>
          <p:nvPr/>
        </p:nvSpPr>
        <p:spPr>
          <a:xfrm>
            <a:off x="609600" y="2514600"/>
            <a:ext cx="3657600" cy="2819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imunoglobulíny</a:t>
            </a:r>
            <a:endParaRPr lang="sk-SK" sz="2400" b="1" dirty="0"/>
          </a:p>
        </p:txBody>
      </p:sp>
      <p:sp>
        <p:nvSpPr>
          <p:cNvPr id="9" name="Ovál 8"/>
          <p:cNvSpPr/>
          <p:nvPr/>
        </p:nvSpPr>
        <p:spPr>
          <a:xfrm>
            <a:off x="4800600" y="2362200"/>
            <a:ext cx="3657600" cy="2819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Pamäťové</a:t>
            </a:r>
          </a:p>
          <a:p>
            <a:pPr algn="ctr"/>
            <a:r>
              <a:rPr lang="sk-SK" sz="2400" b="1" dirty="0" smtClean="0"/>
              <a:t>bunky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VAKCINÁCIA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32770" name="Picture 2" descr="http://img.topky.sk/cestovky/320px/310475.jpg/ockovanie-ilustr-obr-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715000" cy="5340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IMUNITNÝ SYSTÉM ČLOVEKA</a:t>
            </a:r>
            <a:endParaRPr lang="sk-SK" sz="6000" dirty="0"/>
          </a:p>
        </p:txBody>
      </p:sp>
      <p:pic>
        <p:nvPicPr>
          <p:cNvPr id="34818" name="Picture 2" descr="http://www.oskole.sk/userfiles/image/zaida/biologia/oktober/imunita%20mo_html_m34f645d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438400"/>
            <a:ext cx="279908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49</TotalTime>
  <Words>56</Words>
  <PresentationFormat>Prezentácia na obrazovke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Odliatok</vt:lpstr>
      <vt:lpstr>IMUNITNÝ SYSTÉM</vt:lpstr>
      <vt:lpstr>3. Regulačná sústava</vt:lpstr>
      <vt:lpstr>Majú imunitu všetky živočíchy???</vt:lpstr>
      <vt:lpstr>2 typy obranných mechanizmov</vt:lpstr>
      <vt:lpstr>Bunková imunitná reakcia</vt:lpstr>
      <vt:lpstr>Snímka 6</vt:lpstr>
      <vt:lpstr>Snímka 7</vt:lpstr>
      <vt:lpstr>VAKCINÁCIA</vt:lpstr>
      <vt:lpstr>IMUNITNÝ SYSTÉM ČLOVEKA</vt:lpstr>
      <vt:lpstr>1.Lymfatické cievy</vt:lpstr>
      <vt:lpstr>Opatrenia podporujúce imunitu:   -rozumné otužovanie sa, -pravidelný pohyb vo forme prechádzok a ľahší šport, -rôzne spôsoby prírodného liečenia ako hydroterapia (sauna, kúpele, striedavé sprchovanie teplou a studenou vodou) alebo fytoterapia (aplikácia rastlinných extraktov)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IMUNITNÝ SYSTÉM</dc:title>
  <dc:creator>hp</dc:creator>
  <cp:lastModifiedBy>hp</cp:lastModifiedBy>
  <cp:revision>28</cp:revision>
  <dcterms:created xsi:type="dcterms:W3CDTF">2016-04-04T13:48:30Z</dcterms:created>
  <dcterms:modified xsi:type="dcterms:W3CDTF">2016-11-06T09:56:49Z</dcterms:modified>
</cp:coreProperties>
</file>