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11.5.2016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67640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KRMOVINY</a:t>
            </a:r>
            <a:endParaRPr lang="sk-SK" sz="8800" dirty="0"/>
          </a:p>
        </p:txBody>
      </p:sp>
      <p:pic>
        <p:nvPicPr>
          <p:cNvPr id="13314" name="Picture 2" descr="http://semena-rastliny.napredaj.eu/userfiles/ads_small/1377951312_ponukam-semeno-krmoviny-vicenec-vikolisty-ligrus-odroda-visnovsky_photo1.jpg"/>
          <p:cNvPicPr>
            <a:picLocks noChangeAspect="1" noChangeArrowheads="1"/>
          </p:cNvPicPr>
          <p:nvPr/>
        </p:nvPicPr>
        <p:blipFill>
          <a:blip r:embed="rId2"/>
          <a:srcRect t="11236"/>
          <a:stretch>
            <a:fillRect/>
          </a:stretch>
        </p:blipFill>
        <p:spPr bwMode="auto">
          <a:xfrm>
            <a:off x="685800" y="2514600"/>
            <a:ext cx="8077200" cy="4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www.oskole.sk/userfiles/image/Sasa/prir/Pr%C3%ADrodoveda%205%20-%20Krmoviny_html_m4d561e2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4358910" cy="3848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628" name="Picture 4" descr="http://www.dhdgroup.sk/wp-content/uploads/2014/12/sidebar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362200"/>
            <a:ext cx="437449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Delenie krmiva</a:t>
            </a:r>
            <a:r>
              <a:rPr lang="sk-SK" sz="4800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www.okzdravie.sk/fotky5971/datelina_luc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2514600" cy="380962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57200" y="1752600"/>
            <a:ext cx="216617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objemové</a:t>
            </a:r>
            <a:endParaRPr lang="sk-SK" sz="3200" b="1" dirty="0"/>
          </a:p>
        </p:txBody>
      </p:sp>
      <p:sp>
        <p:nvSpPr>
          <p:cNvPr id="6" name="Šípka dolu 5"/>
          <p:cNvSpPr/>
          <p:nvPr/>
        </p:nvSpPr>
        <p:spPr>
          <a:xfrm>
            <a:off x="1219200" y="990600"/>
            <a:ext cx="762000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629400" y="1066800"/>
            <a:ext cx="762000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5943600" y="1752600"/>
            <a:ext cx="171091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jadrové</a:t>
            </a:r>
            <a:endParaRPr lang="sk-SK" sz="3200" b="1" dirty="0"/>
          </a:p>
        </p:txBody>
      </p:sp>
      <p:pic>
        <p:nvPicPr>
          <p:cNvPr id="27652" name="Picture 4" descr="http://www.kralikhugo.estranky.cz/archiv/iobrazek/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743200"/>
            <a:ext cx="4064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Čeľade: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1524000"/>
            <a:ext cx="208903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mrlíkovité</a:t>
            </a:r>
            <a:endParaRPr lang="sk-SK" sz="3200" dirty="0"/>
          </a:p>
        </p:txBody>
      </p:sp>
      <p:pic>
        <p:nvPicPr>
          <p:cNvPr id="28674" name="Picture 2" descr="http://www.semena-rostliny.cz/img/cms/erven%C3%A1%20%C5%99epakulat%C3%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7467600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 descr="http://herbaportal.sk/wp-content/uploads/2015/12/repa-obycajna-cukrov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762000"/>
            <a:ext cx="61976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609600"/>
            <a:ext cx="184499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Bôbovité</a:t>
            </a:r>
          </a:p>
        </p:txBody>
      </p:sp>
      <p:pic>
        <p:nvPicPr>
          <p:cNvPr id="29698" name="Picture 2" descr="http://snaturou2000.sk/uploads/2013/06/nt_article/datelina-lucna/gallery/005840_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73152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700" name="Picture 4" descr="http://www.ludoveliecitelstvo.sk/img/lrg/64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371600"/>
            <a:ext cx="5867400" cy="4400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702" name="Picture 6" descr="http://www.nahuby.sk/images/fotosutaz/2010/08/14/pavol_keselak_22094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51459"/>
            <a:ext cx="4724400" cy="6301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609600"/>
            <a:ext cx="226497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Lipnicovité</a:t>
            </a:r>
          </a:p>
        </p:txBody>
      </p:sp>
      <p:pic>
        <p:nvPicPr>
          <p:cNvPr id="30722" name="Picture 2" descr="http://www.ludoveliecitelstvo.sk/img/lrg/6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858000" cy="5107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</TotalTime>
  <Words>11</Words>
  <PresentationFormat>Prezentácia na obrazovke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KRMOVINY</vt:lpstr>
      <vt:lpstr>Snímka 2</vt:lpstr>
      <vt:lpstr>Delenie krmiva:</vt:lpstr>
      <vt:lpstr>Čeľade: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KRMOVINY</dc:title>
  <dc:creator>hp</dc:creator>
  <cp:lastModifiedBy>hp</cp:lastModifiedBy>
  <cp:revision>21</cp:revision>
  <dcterms:created xsi:type="dcterms:W3CDTF">2016-05-11T16:53:58Z</dcterms:created>
  <dcterms:modified xsi:type="dcterms:W3CDTF">2016-05-11T17:14:05Z</dcterms:modified>
</cp:coreProperties>
</file>