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27EB2-1931-43EA-84EC-E9163A5100F7}" type="datetimeFigureOut">
              <a:rPr lang="sk-SK" smtClean="0"/>
              <a:t>16.10.2016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F6855-0265-4B21-B239-CAD9081E83C5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F6855-0265-4B21-B239-CAD9081E83C5}" type="slidenum">
              <a:rPr lang="sk-SK" smtClean="0"/>
              <a:t>3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16.10.2016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16.10.2016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16.10.2016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16.10.2016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16.10.2016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16.10.2016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16.10.2016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16.10.2016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REPRODUKČNÉ ORGÁNY RASTLINNÉHO TELA </a:t>
            </a:r>
            <a:endParaRPr lang="sk-S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KVET"/>
          <p:cNvPicPr>
            <a:picLocks noChangeAspect="1" noChangeArrowheads="1"/>
          </p:cNvPicPr>
          <p:nvPr/>
        </p:nvPicPr>
        <p:blipFill>
          <a:blip r:embed="rId2"/>
          <a:srcRect l="16326" r="17007" b="6122"/>
          <a:stretch>
            <a:fillRect/>
          </a:stretch>
        </p:blipFill>
        <p:spPr bwMode="auto">
          <a:xfrm>
            <a:off x="685800" y="3276600"/>
            <a:ext cx="3733800" cy="3505200"/>
          </a:xfrm>
          <a:prstGeom prst="rect">
            <a:avLst/>
          </a:prstGeom>
          <a:noFill/>
        </p:spPr>
      </p:pic>
      <p:pic>
        <p:nvPicPr>
          <p:cNvPr id="13316" name="Picture 4" descr="Výsledok vyhľadávania obrázkov pre dopyt plod rastlin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3276600"/>
            <a:ext cx="4381500" cy="342900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5943600" y="6248400"/>
            <a:ext cx="266387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smtClean="0"/>
              <a:t>Mgr. Ivana Richnavská</a:t>
            </a:r>
            <a:endParaRPr lang="sk-SK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7921752" cy="1612392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sk-SK" sz="4400" dirty="0" smtClean="0">
                <a:solidFill>
                  <a:schemeClr val="accent2">
                    <a:lumMod val="75000"/>
                  </a:schemeClr>
                </a:solidFill>
              </a:rPr>
              <a:t>Základná podmienka zachovania druhu: ?</a:t>
            </a:r>
            <a:endParaRPr lang="sk-SK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rozmnožovanie rastlí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819400"/>
            <a:ext cx="6009464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628" name="Picture 4" descr="Výsledok vyhľadávania obrázkov pre dopyt rozmnožovanie semennych rastl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484437"/>
            <a:ext cx="5963949" cy="43735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7772400" cy="1362456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sz="9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KVET</a:t>
            </a:r>
            <a:endParaRPr lang="sk-SK" sz="9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ýsledok vyhľadávania obrázkov pre dopyt KVE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235199"/>
            <a:ext cx="6934200" cy="4622801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3810000" y="2667000"/>
            <a:ext cx="1428211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5400" b="1" i="1" dirty="0" err="1" smtClean="0"/>
              <a:t>flos</a:t>
            </a:r>
            <a:endParaRPr lang="sk-SK" sz="5400" b="1" i="1" dirty="0"/>
          </a:p>
        </p:txBody>
      </p:sp>
      <p:sp>
        <p:nvSpPr>
          <p:cNvPr id="6" name="BlokTextu 5"/>
          <p:cNvSpPr txBox="1"/>
          <p:nvPr/>
        </p:nvSpPr>
        <p:spPr>
          <a:xfrm>
            <a:off x="228600" y="4724400"/>
            <a:ext cx="2598596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err="1" smtClean="0"/>
              <a:t>def</a:t>
            </a:r>
            <a:r>
              <a:rPr lang="sk-SK" sz="3600" dirty="0" smtClean="0"/>
              <a:t>:.: ???</a:t>
            </a:r>
          </a:p>
          <a:p>
            <a:r>
              <a:rPr lang="sk-SK" sz="3600" dirty="0" smtClean="0"/>
              <a:t>Funkcia: ???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5648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Stavba kvetu: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ýsledok vyhľadávania obrázkov pre dopyt časti kvet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599" y="1752600"/>
            <a:ext cx="6926337" cy="4876800"/>
          </a:xfrm>
          <a:prstGeom prst="rect">
            <a:avLst/>
          </a:prstGeom>
          <a:noFill/>
        </p:spPr>
      </p:pic>
      <p:sp>
        <p:nvSpPr>
          <p:cNvPr id="5" name="Šípka doprava 4"/>
          <p:cNvSpPr/>
          <p:nvPr/>
        </p:nvSpPr>
        <p:spPr>
          <a:xfrm rot="21324363">
            <a:off x="158811" y="5790943"/>
            <a:ext cx="3581400" cy="76968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Kvetná stopka</a:t>
            </a:r>
            <a:endParaRPr lang="sk-SK" b="1" dirty="0"/>
          </a:p>
        </p:txBody>
      </p:sp>
      <p:sp>
        <p:nvSpPr>
          <p:cNvPr id="6" name="Ovál 5"/>
          <p:cNvSpPr/>
          <p:nvPr/>
        </p:nvSpPr>
        <p:spPr>
          <a:xfrm>
            <a:off x="3810000" y="5867400"/>
            <a:ext cx="1752600" cy="533400"/>
          </a:xfrm>
          <a:prstGeom prst="ellipse">
            <a:avLst/>
          </a:prstGeom>
          <a:noFill/>
          <a:ln w="825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Pravá zložená zátvorka 6"/>
          <p:cNvSpPr/>
          <p:nvPr/>
        </p:nvSpPr>
        <p:spPr>
          <a:xfrm rot="1631400">
            <a:off x="6901238" y="4659540"/>
            <a:ext cx="1066800" cy="1447800"/>
          </a:xfrm>
          <a:prstGeom prst="rightBrace">
            <a:avLst/>
          </a:prstGeom>
          <a:ln w="666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7848600" y="5486400"/>
            <a:ext cx="919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Kvetné </a:t>
            </a:r>
          </a:p>
          <a:p>
            <a:r>
              <a:rPr lang="sk-SK" dirty="0" smtClean="0"/>
              <a:t>obaly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780288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Kvetné obaly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609600" y="1371600"/>
            <a:ext cx="1780424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rozlíšené</a:t>
            </a:r>
            <a:endParaRPr lang="sk-SK" sz="3200" dirty="0"/>
          </a:p>
        </p:txBody>
      </p:sp>
      <p:sp>
        <p:nvSpPr>
          <p:cNvPr id="5" name="BlokTextu 4"/>
          <p:cNvSpPr txBox="1"/>
          <p:nvPr/>
        </p:nvSpPr>
        <p:spPr>
          <a:xfrm>
            <a:off x="6019800" y="1295400"/>
            <a:ext cx="2216441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nerozlíšené</a:t>
            </a:r>
            <a:endParaRPr lang="sk-SK" sz="3200" dirty="0"/>
          </a:p>
        </p:txBody>
      </p:sp>
      <p:pic>
        <p:nvPicPr>
          <p:cNvPr id="6" name="Picture 4" descr="Výsledok vyhľadávania obrázkov pre dopyt rozmnožovanie semennych rastl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57401"/>
            <a:ext cx="4364181" cy="3200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Ovál 6"/>
          <p:cNvSpPr/>
          <p:nvPr/>
        </p:nvSpPr>
        <p:spPr>
          <a:xfrm>
            <a:off x="3124200" y="4343400"/>
            <a:ext cx="838200" cy="533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3352800" y="3505200"/>
            <a:ext cx="838200" cy="533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31746" name="Picture 2" descr="Výsledok vyhľadávania obrázkov pre dopyt okvetie"/>
          <p:cNvPicPr>
            <a:picLocks noChangeAspect="1" noChangeArrowheads="1"/>
          </p:cNvPicPr>
          <p:nvPr/>
        </p:nvPicPr>
        <p:blipFill>
          <a:blip r:embed="rId3"/>
          <a:srcRect l="60235" r="10588"/>
          <a:stretch>
            <a:fillRect/>
          </a:stretch>
        </p:blipFill>
        <p:spPr bwMode="auto">
          <a:xfrm>
            <a:off x="6096000" y="1981200"/>
            <a:ext cx="2362200" cy="3781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78028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Pohlavné orgány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Výsledok vyhľadávania obrázkov pre dopyt okvet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695513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3794" name="Picture 2" descr="Výsledok vyhľadávania obrázkov pre dopyt stavba piesti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304800"/>
            <a:ext cx="3048000" cy="6070600"/>
          </a:xfrm>
          <a:prstGeom prst="rect">
            <a:avLst/>
          </a:prstGeom>
          <a:noFill/>
        </p:spPr>
      </p:pic>
      <p:pic>
        <p:nvPicPr>
          <p:cNvPr id="5" name="Picture 4" descr="Výsledok vyhľadávania obrázkov pre dopyt rozmnožovanie semennych rastl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"/>
            <a:ext cx="4364181" cy="3200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85648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Kvety semenných rastlín môžu byť: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Šípka dolu 3"/>
          <p:cNvSpPr/>
          <p:nvPr/>
        </p:nvSpPr>
        <p:spPr>
          <a:xfrm rot="2925301">
            <a:off x="1600200" y="1676400"/>
            <a:ext cx="838200" cy="1295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lu 4"/>
          <p:cNvSpPr/>
          <p:nvPr/>
        </p:nvSpPr>
        <p:spPr>
          <a:xfrm rot="19174797">
            <a:off x="5425326" y="1641141"/>
            <a:ext cx="838200" cy="1295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34818" name="Picture 2" descr="Výsledok vyhľadávania obrázkov pre dopyt obojpohlavny kvet"/>
          <p:cNvPicPr>
            <a:picLocks noChangeAspect="1" noChangeArrowheads="1"/>
          </p:cNvPicPr>
          <p:nvPr/>
        </p:nvPicPr>
        <p:blipFill>
          <a:blip r:embed="rId2"/>
          <a:srcRect l="61176" r="10588"/>
          <a:stretch>
            <a:fillRect/>
          </a:stretch>
        </p:blipFill>
        <p:spPr bwMode="auto">
          <a:xfrm>
            <a:off x="457200" y="2819400"/>
            <a:ext cx="2286000" cy="3781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820" name="Picture 4" descr="Výsledok vyhľadávania obrázkov pre dopyt jednopohlavny kvet"/>
          <p:cNvPicPr>
            <a:picLocks noChangeAspect="1" noChangeArrowheads="1"/>
          </p:cNvPicPr>
          <p:nvPr/>
        </p:nvPicPr>
        <p:blipFill>
          <a:blip r:embed="rId3"/>
          <a:srcRect t="5882"/>
          <a:stretch>
            <a:fillRect/>
          </a:stretch>
        </p:blipFill>
        <p:spPr bwMode="auto">
          <a:xfrm>
            <a:off x="5029200" y="2819400"/>
            <a:ext cx="3022600" cy="36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</TotalTime>
  <Words>42</Words>
  <PresentationFormat>Prezentácia na obrazovke (4:3)</PresentationFormat>
  <Paragraphs>17</Paragraphs>
  <Slides>9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Tok</vt:lpstr>
      <vt:lpstr>REPRODUKČNÉ ORGÁNY RASTLINNÉHO TELA </vt:lpstr>
      <vt:lpstr>Základná podmienka zachovania druhu: ?</vt:lpstr>
      <vt:lpstr>KVET</vt:lpstr>
      <vt:lpstr>Stavba kvetu:</vt:lpstr>
      <vt:lpstr>Kvetné obaly</vt:lpstr>
      <vt:lpstr>Pohlavné orgány</vt:lpstr>
      <vt:lpstr>Snímka 7</vt:lpstr>
      <vt:lpstr>Kvety semenných rastlín môžu byť:</vt:lpstr>
      <vt:lpstr>Snímka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25</cp:revision>
  <dcterms:created xsi:type="dcterms:W3CDTF">2016-10-16T07:58:23Z</dcterms:created>
  <dcterms:modified xsi:type="dcterms:W3CDTF">2016-10-16T08:34:03Z</dcterms:modified>
</cp:coreProperties>
</file>