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sk/url?sa=i&amp;rct=j&amp;q=&amp;esrc=s&amp;source=images&amp;cd=&amp;cad=rja&amp;uact=8&amp;ved=0ahUKEwirhPCmha_MAhWJzxQKHTYGBMYQjRwIBw&amp;url=http%3A%2F%2Fwww.e-ucebnice.sk%2Fe-ucebnice%2Fbiologia6naWelp%2Fudsk_sdla_a_ich_okolie.html&amp;psig=AFQjCNEI0uc6PlMxXEC5feDjf9SFc8KF5w&amp;ust=14618541355709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sk/url?sa=i&amp;rct=j&amp;q=&amp;esrc=s&amp;source=images&amp;cd=&amp;cad=rja&amp;uact=8&amp;ved=0ahUKEwitz6TTha_MAhUHVhQKHT5BCmAQjRwIBw&amp;url=http%3A%2F%2Fwww.fedorex.sk%2F%3Fart%3Dhmyz.php&amp;bvm=bv.120551593,d.bGg&amp;psig=AFQjCNG981812bj1SSeeg1ETqOLT8yclzg&amp;ust=146185425621085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www.google.sk/url?sa=i&amp;rct=j&amp;q=&amp;esrc=s&amp;source=images&amp;cd=&amp;cad=rja&amp;uact=8&amp;ved=0ahUKEwjWkPTuha_MAhUGaRQKHVLNAzYQjRwIBw&amp;url=http%3A%2F%2Fwww.asanahk.cz%2Fpolozka-rus-domaci-detail-8&amp;bvm=bv.120551593,d.bGg&amp;psig=AFQjCNEW5sJ_-6YJyDD234eJCdQqN46_0A&amp;ust=146185431813898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sk/url?sa=i&amp;rct=j&amp;q=&amp;esrc=s&amp;source=images&amp;cd=&amp;cad=rja&amp;uact=8&amp;ved=0ahUKEwjkrruMhq_MAhWBvBQKHT_gDlYQjRwIBw&amp;url=http%3A%2F%2Fwww.e-ucebnice.sk%2Fe-ucebnice%2Fbiologia6naWelp%2Fkvz15.html&amp;bvm=bv.120551593,d.bGg&amp;psig=AFQjCNGI3fR22G_ummHm9qYH33-5oYrbEw&amp;ust=146185437931646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://www.google.sk/url?sa=i&amp;rct=j&amp;q=&amp;esrc=s&amp;source=images&amp;cd=&amp;cad=rja&amp;uact=8&amp;ved=0ahUKEwjAhrWfhq_MAhVHtRQKHc2nA2sQjRwIBw&amp;url=http%3A%2F%2Fwww.nahuby.sk%2Fobrazok_detail.php%3Fobrazok_id%3D236201&amp;bvm=bv.120551593,d.bGg&amp;psig=AFQjCNEPL1nbBPwNy_OFkVw2269ixdbFKw&amp;ust=146185442058744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sk/url?sa=i&amp;rct=j&amp;q=&amp;esrc=s&amp;source=images&amp;cd=&amp;cad=rja&amp;uact=8&amp;ved=0ahUKEwjJqLm7hq_MAhWBoRQKHf7QDgMQjRwIBw&amp;url=http%3A%2F%2Fold.agroporadenstvo.sk%2Fochrana%2Fmotyle.htm&amp;bvm=bv.120551593,d.bGg&amp;psig=AFQjCNHqo1sBAXpEfxTlU4N_9JkFbhrT7A&amp;ust=146185447251134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://www.google.sk/url?sa=i&amp;rct=j&amp;q=&amp;esrc=s&amp;source=images&amp;cd=&amp;cad=rja&amp;uact=8&amp;ved=0ahUKEwjGw9rQhq_MAhXDOhQKHYIKDJUQjRwIBw&amp;url=http%3A%2F%2Fddd-sluzby.sk%2Fosa&amp;bvm=bv.120551593,d.bGg&amp;psig=AFQjCNFSfgCQPGudYQOp-1r9nTNLT4IIzw&amp;ust=146185452212793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google.sk/url?sa=i&amp;rct=j&amp;q=&amp;esrc=s&amp;source=images&amp;cd=&amp;cad=rja&amp;uact=8&amp;ved=0ahUKEwiw1Z3vhq_MAhUHchQKHSIJC80QjRwIBw&amp;url=https%3A%2F%2Faz-europe.eu%2Fsk%2Fzvierata%2F230-komar-pisklavy%2Fg&amp;bvm=bv.120551593,d.bGg&amp;psig=AFQjCNGIicbsLieWFDzbpUyZWcbRt4Gwog&amp;ust=146185458465667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nahuby.sk/obrazok_detail.php?obrazok_id=52362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://www.google.sk/url?sa=i&amp;rct=j&amp;q=&amp;esrc=s&amp;source=images&amp;cd=&amp;cad=rja&amp;uact=8&amp;ved=0ahUKEwiPvL3fh6_MAhVHuhQKHaY3BRAQjRwIBw&amp;url=http%3A%2F%2Fwww.dddactiv.sk%2Findex.php%3FID%3D58&amp;bvm=bv.120551593,d.bGg&amp;psig=AFQjCNEM7E4zsFNnTqaP2IqB-uN2lQup7w&amp;ust=146185471985292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://www.google.sk/url?sa=i&amp;rct=j&amp;q=&amp;esrc=s&amp;source=images&amp;cd=&amp;cad=rja&amp;uact=8&amp;ved=0ahUKEwj0iNHxh6_MAhUKuhQKHaP7CJQQjRwIBw&amp;url=http%3A%2F%2Fwww.ephoto.sk%2Ffotogaleria%2Ffotografie%2F378812%2Flastovicka-domova%2F&amp;bvm=bv.120551593,d.bGg&amp;psig=AFQjCNHDguAu-ev2VVifvVUzkTTxYNiCcA&amp;ust=14618548564090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70630" cy="3276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Organizmy v domácnostiach a spôsoby ich adaptácie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dirty="0" smtClean="0">
                <a:solidFill>
                  <a:srgbClr val="FFFF00"/>
                </a:solidFill>
              </a:rPr>
              <a:t>ĽUDSKÉ SÍDLA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upload.wikimedia.org/wikipedia/commons/thumb/3/34/Bratislava_034.jpg/1024px-Bratislava_034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6858000" cy="5143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Článkonožce - hmyz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://www.fedorex.sk/images/d044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5736680" cy="3048000"/>
          </a:xfrm>
          <a:prstGeom prst="rect">
            <a:avLst/>
          </a:prstGeom>
          <a:noFill/>
        </p:spPr>
      </p:pic>
      <p:pic>
        <p:nvPicPr>
          <p:cNvPr id="27652" name="Picture 4" descr="http://www.asanahk.cz/ew/ew_images/image_of_object?ObjectIdentifier=pli:dbcd9a37-adf6-4d81-a144-49bd369b3c00&amp;Filter=77c1217a-447d-4780-83bd-af3cc79a9487&amp;ImageIndex=0&amp;FailImage=b175c0bf-05e4-4c7f-a089-9d3fc3b31245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l="4350" t="20384" r="4473" b="14910"/>
          <a:stretch>
            <a:fillRect/>
          </a:stretch>
        </p:blipFill>
        <p:spPr bwMode="auto">
          <a:xfrm>
            <a:off x="4038600" y="3733800"/>
            <a:ext cx="47244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http://upload.wikimedia.org/wikipedia/commons/thumb/8/84/LepismaSaccharina.jpg/640px-LepismaSaccharin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419725" cy="3886201"/>
          </a:xfrm>
          <a:prstGeom prst="rect">
            <a:avLst/>
          </a:prstGeom>
          <a:noFill/>
        </p:spPr>
      </p:pic>
      <p:pic>
        <p:nvPicPr>
          <p:cNvPr id="28676" name="Picture 4" descr="http://www.nahuby.sk/images/fotosutaz/2010/09/27/pavol_keselak_236201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2971799"/>
            <a:ext cx="5181600" cy="3886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http://old.agroporadenstvo.sk/ochrana/img/motyle_6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57200"/>
            <a:ext cx="6366933" cy="3581400"/>
          </a:xfrm>
          <a:prstGeom prst="rect">
            <a:avLst/>
          </a:prstGeom>
          <a:noFill/>
        </p:spPr>
      </p:pic>
      <p:pic>
        <p:nvPicPr>
          <p:cNvPr id="29700" name="Picture 4" descr="http://ddd-sluzby.sk/wp-content/uploads/2009/01/osa-utocna-300x235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352800"/>
            <a:ext cx="4343400" cy="3402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https://data4.az-europe.eu/data/albumy/ZVER/5000/456/MAIN/profile.jpg?848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81000"/>
            <a:ext cx="5715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http://www.nahuby.sk/images/fotosutaz/2015/06/06/vladimir_mikula_523628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"/>
            <a:ext cx="7162800" cy="50560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://www.dddactiv.sk/data/files/57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1728" y="4038600"/>
            <a:ext cx="4802272" cy="2486025"/>
          </a:xfrm>
          <a:prstGeom prst="rect">
            <a:avLst/>
          </a:prstGeom>
          <a:noFill/>
        </p:spPr>
      </p:pic>
      <p:pic>
        <p:nvPicPr>
          <p:cNvPr id="32772" name="Picture 4" descr="http://img.ephoto.sk/data/users/14231/photos/2e6cd7382e84a0cd90c2ad99d573a0fd279c6620_large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304800"/>
            <a:ext cx="4648199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</TotalTime>
  <Words>12</Words>
  <Application>Microsoft Office PowerPoint</Application>
  <PresentationFormat>Prezentácia na obrazovke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Špička</vt:lpstr>
      <vt:lpstr>Organizmy v domácnostiach a spôsoby ich adaptácie</vt:lpstr>
      <vt:lpstr>ĽUDSKÉ SÍDLA</vt:lpstr>
      <vt:lpstr>Článkonožce - hmyz</vt:lpstr>
      <vt:lpstr>Snímka 4</vt:lpstr>
      <vt:lpstr>Snímka 5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Daniel Richnavsky</dc:creator>
  <cp:lastModifiedBy>Daniel Richnavsky</cp:lastModifiedBy>
  <cp:revision>14</cp:revision>
  <dcterms:created xsi:type="dcterms:W3CDTF">2016-04-27T14:27:47Z</dcterms:created>
  <dcterms:modified xsi:type="dcterms:W3CDTF">2016-04-27T14:48:17Z</dcterms:modified>
</cp:coreProperties>
</file>