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12.4.2015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12.4.2015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12.4.2015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12.4.2015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12.4.2015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12.4.2015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12.4.2015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12.4.2015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12.4.2015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12.4.2015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12.4.2015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12.4.2015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04800" y="1981200"/>
            <a:ext cx="8298656" cy="110331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sk-SK" sz="5400" b="1" dirty="0" smtClean="0">
                <a:effectLst/>
              </a:rPr>
              <a:t>MIKROSKPICKÉ RIASY</a:t>
            </a:r>
            <a:endParaRPr lang="sk-SK" sz="5400" b="1" dirty="0"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2893" t="71915" r="53748" b="7847"/>
          <a:stretch>
            <a:fillRect/>
          </a:stretch>
        </p:blipFill>
        <p:spPr bwMode="auto">
          <a:xfrm>
            <a:off x="1981200" y="3429000"/>
            <a:ext cx="531876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518" r="13455" b="26181"/>
          <a:stretch>
            <a:fillRect/>
          </a:stretch>
        </p:blipFill>
        <p:spPr bwMode="auto">
          <a:xfrm>
            <a:off x="0" y="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518" r="11581"/>
          <a:stretch>
            <a:fillRect/>
          </a:stretch>
        </p:blipFill>
        <p:spPr bwMode="auto">
          <a:xfrm>
            <a:off x="0" y="0"/>
            <a:ext cx="9144000" cy="677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Hnedé riasy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066800" y="1143000"/>
            <a:ext cx="5109091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/>
              <a:t>Skupina: ROZSIEVKY</a:t>
            </a:r>
            <a:endParaRPr lang="sk-SK" sz="40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1889" t="67153" r="53748" b="7847"/>
          <a:stretch>
            <a:fillRect/>
          </a:stretch>
        </p:blipFill>
        <p:spPr bwMode="auto">
          <a:xfrm>
            <a:off x="0" y="1981200"/>
            <a:ext cx="554736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59034" t="62153" r="15666" b="9514"/>
          <a:stretch>
            <a:fillRect/>
          </a:stretch>
        </p:blipFill>
        <p:spPr bwMode="auto">
          <a:xfrm>
            <a:off x="4890247" y="3886200"/>
            <a:ext cx="387275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Červenoočká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3440" t="42152" r="23763" b="19514"/>
          <a:stretch>
            <a:fillRect/>
          </a:stretch>
        </p:blipFill>
        <p:spPr bwMode="auto">
          <a:xfrm>
            <a:off x="2514600" y="3124199"/>
            <a:ext cx="5486400" cy="360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5329" t="18819" r="22826" b="61181"/>
          <a:stretch>
            <a:fillRect/>
          </a:stretch>
        </p:blipFill>
        <p:spPr bwMode="auto">
          <a:xfrm>
            <a:off x="533400" y="1600199"/>
            <a:ext cx="7696200" cy="13993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BlokTextu 5"/>
          <p:cNvSpPr txBox="1"/>
          <p:nvPr/>
        </p:nvSpPr>
        <p:spPr>
          <a:xfrm>
            <a:off x="2971800" y="6248400"/>
            <a:ext cx="247856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Eugléna</a:t>
            </a:r>
            <a:r>
              <a:rPr lang="sk-SK" sz="2400" dirty="0" smtClean="0"/>
              <a:t> zelená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Lišajníky</a:t>
            </a:r>
            <a:endParaRPr lang="sk-SK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5329" t="18819" r="20015" b="11181"/>
          <a:stretch>
            <a:fillRect/>
          </a:stretch>
        </p:blipFill>
        <p:spPr bwMode="auto">
          <a:xfrm>
            <a:off x="609600" y="1447800"/>
            <a:ext cx="7924800" cy="4823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</TotalTime>
  <Words>11</Words>
  <PresentationFormat>Prezentácia na obrazovke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Nadšenie</vt:lpstr>
      <vt:lpstr>MIKROSKPICKÉ RIASY</vt:lpstr>
      <vt:lpstr>Snímka 2</vt:lpstr>
      <vt:lpstr>Snímka 3</vt:lpstr>
      <vt:lpstr>Hnedé riasy</vt:lpstr>
      <vt:lpstr>Červenoočká </vt:lpstr>
      <vt:lpstr>Lišajníky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13</cp:revision>
  <dcterms:created xsi:type="dcterms:W3CDTF">2015-04-12T07:57:12Z</dcterms:created>
  <dcterms:modified xsi:type="dcterms:W3CDTF">2015-04-12T08:05:38Z</dcterms:modified>
</cp:coreProperties>
</file>