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12.10.2016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Optick%C3%BD_pr%C3%ADstroj&amp;action=edit&amp;redlink=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077200" cy="9113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MIKROSKOP a jeho stavba</a:t>
            </a:r>
            <a:endParaRPr lang="sk-SK" dirty="0"/>
          </a:p>
        </p:txBody>
      </p:sp>
      <p:pic>
        <p:nvPicPr>
          <p:cNvPr id="14338" name="Picture 2" descr="Výsledok vyhľadávania obrázkov pre dopyt svetelný mikrosk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3085931" cy="5105400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elektronovy mikrosk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90800"/>
            <a:ext cx="4688378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tavba mikroskop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6400800" cy="64008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" y="381000"/>
            <a:ext cx="83820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</a:rPr>
              <a:t> </a:t>
            </a:r>
            <a:r>
              <a:rPr lang="sk-SK" sz="4000" b="1" dirty="0" smtClean="0">
                <a:solidFill>
                  <a:srgbClr val="FF0000"/>
                </a:solidFill>
                <a:hlinkClick r:id="rId3" tooltip="Optický prístroj (stránka neexistuje)"/>
              </a:rPr>
              <a:t>optický prístroj</a:t>
            </a:r>
            <a:r>
              <a:rPr lang="sk-SK" sz="4000" dirty="0" smtClean="0"/>
              <a:t>, ktorý slúži na zväčšené zobrazenie malého objektu.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1. Optická časť     </a:t>
            </a:r>
            <a:r>
              <a:rPr lang="sk-SK" dirty="0" smtClean="0">
                <a:solidFill>
                  <a:srgbClr val="0070C0"/>
                </a:solidFill>
              </a:rPr>
              <a:t>2.mechanická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stavba mikroskop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4724400" cy="4724400"/>
          </a:xfrm>
          <a:prstGeom prst="rect">
            <a:avLst/>
          </a:prstGeom>
          <a:noFill/>
        </p:spPr>
      </p:pic>
      <p:sp>
        <p:nvSpPr>
          <p:cNvPr id="7" name="Šípka doprava 6"/>
          <p:cNvSpPr/>
          <p:nvPr/>
        </p:nvSpPr>
        <p:spPr>
          <a:xfrm>
            <a:off x="0" y="4572000"/>
            <a:ext cx="3048000" cy="1447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statív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Šípka doprava 7"/>
          <p:cNvSpPr/>
          <p:nvPr/>
        </p:nvSpPr>
        <p:spPr>
          <a:xfrm rot="875345">
            <a:off x="133200" y="2951332"/>
            <a:ext cx="3048000" cy="1447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stolček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Šípka doľava 8"/>
          <p:cNvSpPr/>
          <p:nvPr/>
        </p:nvSpPr>
        <p:spPr>
          <a:xfrm>
            <a:off x="5029200" y="2667000"/>
            <a:ext cx="2971800" cy="1371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Nosič</a:t>
            </a:r>
            <a:r>
              <a:rPr lang="sk-SK" sz="3200" dirty="0" smtClean="0"/>
              <a:t> </a:t>
            </a:r>
            <a:endParaRPr lang="sk-SK" sz="3200" dirty="0"/>
          </a:p>
        </p:txBody>
      </p:sp>
      <p:sp>
        <p:nvSpPr>
          <p:cNvPr id="10" name="Šípka doprava 9"/>
          <p:cNvSpPr/>
          <p:nvPr/>
        </p:nvSpPr>
        <p:spPr>
          <a:xfrm rot="19184764">
            <a:off x="1812098" y="5186540"/>
            <a:ext cx="2474839" cy="156284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Zdroj svetla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1372222">
            <a:off x="658622" y="1223215"/>
            <a:ext cx="2474839" cy="156284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okulár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Šípka doľava 12"/>
          <p:cNvSpPr/>
          <p:nvPr/>
        </p:nvSpPr>
        <p:spPr>
          <a:xfrm rot="1566157">
            <a:off x="3811549" y="4020515"/>
            <a:ext cx="4392298" cy="13716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objektív</a:t>
            </a:r>
            <a:r>
              <a:rPr lang="sk-SK" sz="3200" dirty="0" smtClean="0"/>
              <a:t>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Trvalý a natívny preparát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trvaly preparat"/>
          <p:cNvPicPr>
            <a:picLocks noChangeAspect="1" noChangeArrowheads="1"/>
          </p:cNvPicPr>
          <p:nvPr/>
        </p:nvPicPr>
        <p:blipFill>
          <a:blip r:embed="rId2"/>
          <a:srcRect t="12903" b="15207"/>
          <a:stretch>
            <a:fillRect/>
          </a:stretch>
        </p:blipFill>
        <p:spPr bwMode="auto">
          <a:xfrm>
            <a:off x="914400" y="1447800"/>
            <a:ext cx="7620000" cy="2971800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trvaly preparat"/>
          <p:cNvPicPr>
            <a:picLocks noChangeAspect="1" noChangeArrowheads="1"/>
          </p:cNvPicPr>
          <p:nvPr/>
        </p:nvPicPr>
        <p:blipFill>
          <a:blip r:embed="rId3"/>
          <a:srcRect l="55423" t="29097" b="25347"/>
          <a:stretch>
            <a:fillRect/>
          </a:stretch>
        </p:blipFill>
        <p:spPr bwMode="auto">
          <a:xfrm>
            <a:off x="1066800" y="2895599"/>
            <a:ext cx="4114800" cy="3745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Pozorovanie rozmnožovania kvasiniek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kvasi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410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</TotalTime>
  <Words>23</Words>
  <PresentationFormat>Prezentácia na obrazovke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Modul</vt:lpstr>
      <vt:lpstr>MIKROSKOP a jeho stavba</vt:lpstr>
      <vt:lpstr>Snímka 2</vt:lpstr>
      <vt:lpstr>1. Optická časť     2.mechanická</vt:lpstr>
      <vt:lpstr>Trvalý a natívny preparát</vt:lpstr>
      <vt:lpstr>Pozorovanie rozmnožovania kvasiniek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MIKROSKOP a jeho stavba</dc:title>
  <dc:creator>hp</dc:creator>
  <cp:lastModifiedBy>hp</cp:lastModifiedBy>
  <cp:revision>11</cp:revision>
  <dcterms:created xsi:type="dcterms:W3CDTF">2016-10-12T15:49:18Z</dcterms:created>
  <dcterms:modified xsi:type="dcterms:W3CDTF">2016-10-12T16:07:00Z</dcterms:modified>
</cp:coreProperties>
</file>