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27. 4. 2016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305800" cy="99404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2">
                    <a:lumMod val="25000"/>
                  </a:schemeClr>
                </a:solidFill>
              </a:rPr>
              <a:t>MIKROSKOPICKÉ RIASY</a:t>
            </a:r>
            <a:endParaRPr lang="sk-SK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026" name="Picture 2" descr="http://regionoviny.sk/wp-content/uploads/2012/11/ft1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8"/>
          <a:stretch/>
        </p:blipFill>
        <p:spPr bwMode="auto">
          <a:xfrm>
            <a:off x="1547664" y="2276872"/>
            <a:ext cx="6048672" cy="409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789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err="1" smtClean="0"/>
              <a:t>Rôznobičíkaté</a:t>
            </a:r>
            <a:r>
              <a:rPr lang="sk-SK" dirty="0" smtClean="0"/>
              <a:t> riasy:</a:t>
            </a:r>
            <a:endParaRPr lang="sk-SK" dirty="0"/>
          </a:p>
        </p:txBody>
      </p:sp>
      <p:pic>
        <p:nvPicPr>
          <p:cNvPr id="2050" name="Picture 2" descr="https://upload.wikimedia.org/wikipedia/commons/thumb/8/89/Amphoraovalis.jpg/800px-Amphoraoval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5795797" cy="43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eologie.vsb.cz/loziska/suroviny/nerudy/diatomit%2001_resiz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52936"/>
            <a:ext cx="5138936" cy="3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949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tx2">
                    <a:lumMod val="25000"/>
                  </a:schemeClr>
                </a:solidFill>
              </a:rPr>
              <a:t>Červenoočká</a:t>
            </a:r>
            <a:endParaRPr lang="sk-SK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AutoShape 2" descr="https://upload.wikimedia.org/wikipedia/commons/0/0e/Euglena_scheme_no_arrow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https://upload.wikimedia.org/wikipedia/commons/0/0e/Euglena_scheme_no_arrows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8" name="Picture 6" descr="http://www.e-ucebnice.sk/e-ucebnice/biologia6naWelp/800px-Euglena_scheme_no_arrows_svg_vel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17" y="1268760"/>
            <a:ext cx="7810406" cy="25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7890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Zelené riasy</a:t>
            </a:r>
            <a:endParaRPr lang="sk-SK" b="1" dirty="0"/>
          </a:p>
        </p:txBody>
      </p:sp>
      <p:pic>
        <p:nvPicPr>
          <p:cNvPr id="4098" name="Picture 2" descr="http://healthbenefitsofeating.com/wp-content/uploads/2014/06/Chlorel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5"/>
            <a:ext cx="7272808" cy="54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</TotalTime>
  <Words>8</Words>
  <Application>Microsoft Office PowerPoint</Application>
  <PresentationFormat>Prezentácia na obrazovke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Papier</vt:lpstr>
      <vt:lpstr>MIKROSKOPICKÉ RIASY</vt:lpstr>
      <vt:lpstr>Rôznobičíkaté riasy:</vt:lpstr>
      <vt:lpstr>Červenoočká</vt:lpstr>
      <vt:lpstr>Zelené riasy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MIKROSKOPICKÉ RIASY</dc:title>
  <dc:creator>Guest</dc:creator>
  <cp:lastModifiedBy>Guest</cp:lastModifiedBy>
  <cp:revision>8</cp:revision>
  <dcterms:created xsi:type="dcterms:W3CDTF">2016-04-27T06:07:41Z</dcterms:created>
  <dcterms:modified xsi:type="dcterms:W3CDTF">2016-04-27T06:12:42Z</dcterms:modified>
</cp:coreProperties>
</file>