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5.6.2019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305800" cy="112893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MORFOLÓGIA RASTLÍN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13314" name="Picture 2" descr="VÃ½sledok vyhÄ¾adÃ¡vania obrÃ¡zkov pre dopyt rastl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257142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Nižšie rastliny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textu 1"/>
          <p:cNvSpPr txBox="1">
            <a:spLocks/>
          </p:cNvSpPr>
          <p:nvPr/>
        </p:nvSpPr>
        <p:spPr>
          <a:xfrm>
            <a:off x="4648200" y="1371600"/>
            <a:ext cx="4040188" cy="762000"/>
          </a:xfrm>
          <a:prstGeom prst="rect">
            <a:avLst/>
          </a:prstGeom>
          <a:sp3d prstMaterial="fla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sk-SK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Vyššie</a:t>
            </a:r>
            <a:r>
              <a:rPr kumimoji="0" lang="sk-SK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rastliny</a:t>
            </a:r>
            <a:endParaRPr kumimoji="0" lang="sk-SK" sz="2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VÃ½sledok vyhÄ¾adÃ¡vania obrÃ¡zkov pre dopyt rastlina jahody kresle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09800"/>
            <a:ext cx="3200400" cy="4595774"/>
          </a:xfrm>
          <a:prstGeom prst="rect">
            <a:avLst/>
          </a:prstGeom>
          <a:noFill/>
        </p:spPr>
      </p:pic>
      <p:pic>
        <p:nvPicPr>
          <p:cNvPr id="31748" name="Picture 4" descr="VÃ½sledok vyhÄ¾adÃ¡vania obrÃ¡zkov pre dopyt stiel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391907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LIST:</a:t>
            </a:r>
            <a:endParaRPr lang="sk-SK" dirty="0"/>
          </a:p>
        </p:txBody>
      </p:sp>
      <p:pic>
        <p:nvPicPr>
          <p:cNvPr id="26626" name="Picture 2" descr="VÃ½sledok vyhÄ¾adÃ¡vania obrÃ¡zkov pre dopyt list monofacialny"/>
          <p:cNvPicPr>
            <a:picLocks noChangeAspect="1" noChangeArrowheads="1"/>
          </p:cNvPicPr>
          <p:nvPr/>
        </p:nvPicPr>
        <p:blipFill>
          <a:blip r:embed="rId2"/>
          <a:srcRect b="19158"/>
          <a:stretch>
            <a:fillRect/>
          </a:stretch>
        </p:blipFill>
        <p:spPr bwMode="auto">
          <a:xfrm>
            <a:off x="2743200" y="1524000"/>
            <a:ext cx="3657600" cy="36576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8600" y="1981200"/>
            <a:ext cx="3733800" cy="1143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ysClr val="windowText" lastClr="000000"/>
                </a:solidFill>
              </a:rPr>
              <a:t>Monofaciálny</a:t>
            </a:r>
            <a:r>
              <a:rPr lang="sk-SK" sz="2800" b="1" dirty="0" smtClean="0">
                <a:solidFill>
                  <a:sysClr val="windowText" lastClr="000000"/>
                </a:solidFill>
              </a:rPr>
              <a:t> list</a:t>
            </a:r>
            <a:endParaRPr lang="sk-SK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5105400" y="4343400"/>
            <a:ext cx="3733800" cy="1143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ysClr val="windowText" lastClr="000000"/>
                </a:solidFill>
              </a:rPr>
              <a:t>Bifaciálny</a:t>
            </a:r>
            <a:r>
              <a:rPr lang="sk-SK" sz="2800" b="1" dirty="0" smtClean="0">
                <a:solidFill>
                  <a:sysClr val="windowText" lastClr="000000"/>
                </a:solidFill>
              </a:rPr>
              <a:t> list</a:t>
            </a:r>
            <a:endParaRPr lang="sk-SK" sz="28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Listy delíme na:</a:t>
            </a:r>
            <a:endParaRPr lang="sk-SK" dirty="0"/>
          </a:p>
        </p:txBody>
      </p:sp>
      <p:sp>
        <p:nvSpPr>
          <p:cNvPr id="4" name="Oblak 3"/>
          <p:cNvSpPr/>
          <p:nvPr/>
        </p:nvSpPr>
        <p:spPr>
          <a:xfrm>
            <a:off x="304800" y="1295400"/>
            <a:ext cx="4114800" cy="12954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JEDNODUCHÉ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lak 4"/>
          <p:cNvSpPr/>
          <p:nvPr/>
        </p:nvSpPr>
        <p:spPr>
          <a:xfrm>
            <a:off x="4648200" y="1219200"/>
            <a:ext cx="4114800" cy="12954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ZLOŽENÉ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8697" t="19792" r="33236" b="29167"/>
          <a:stretch>
            <a:fillRect/>
          </a:stretch>
        </p:blipFill>
        <p:spPr bwMode="auto">
          <a:xfrm>
            <a:off x="304800" y="1905000"/>
            <a:ext cx="6400800" cy="48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6" name="AutoShape 4" descr="VÃ½sledok vyhÄ¾adÃ¡vania obrÃ¡zkov pre dopyt okraj listovej cepele ZLOÅ¾ENY L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78" name="Picture 6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438400"/>
            <a:ext cx="855278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Okraj listovej čepele:</a:t>
            </a:r>
            <a:endParaRPr lang="sk-SK" dirty="0"/>
          </a:p>
        </p:txBody>
      </p:sp>
      <p:sp>
        <p:nvSpPr>
          <p:cNvPr id="27650" name="AutoShape 2" descr="VÃ½sledok vyhÄ¾adÃ¡vania obrÃ¡zkov pre dopyt list monofacial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28111" t="15625" r="34407" b="19792"/>
          <a:stretch>
            <a:fillRect/>
          </a:stretch>
        </p:blipFill>
        <p:spPr bwMode="auto">
          <a:xfrm>
            <a:off x="1371600" y="1371599"/>
            <a:ext cx="5562600" cy="538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Žilnatina</a:t>
            </a:r>
            <a:r>
              <a:rPr lang="sk-SK" dirty="0" smtClean="0"/>
              <a:t> listu:</a:t>
            </a:r>
            <a:endParaRPr lang="sk-SK" dirty="0"/>
          </a:p>
        </p:txBody>
      </p:sp>
      <p:pic>
        <p:nvPicPr>
          <p:cNvPr id="29698" name="Picture 2" descr="VÃ½sledok vyhÄ¾adÃ¡vania obrÃ¡zkov pre dopyt okraj listovej cepele ZLOÅ¾ENY 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012144" cy="5081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Postavenie listov na stonke: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22" name="Picture 2" descr="VÃ½sledok vyhÄ¾adÃ¡vania obrÃ¡zkov pre dopyt okraj listovej cepele ZLOÅ¾ENY 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799"/>
            <a:ext cx="9103889" cy="357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Kvet</a:t>
            </a:r>
            <a:endParaRPr lang="sk-SK" dirty="0"/>
          </a:p>
        </p:txBody>
      </p:sp>
      <p:sp>
        <p:nvSpPr>
          <p:cNvPr id="33794" name="AutoShape 2" descr="VÃ½sledok vyhÄ¾adÃ¡vania obrÃ¡zkov pre dopyt sukvet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3796" name="Picture 4" descr="VÃ½sledok vyhÄ¾adÃ¡vania obrÃ¡zkov pre dopyt sukvet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4343400" cy="6811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</TotalTime>
  <Words>31</Words>
  <PresentationFormat>Prezentácia na obrazovke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Papier</vt:lpstr>
      <vt:lpstr>MORFOLÓGIA RASTLÍN</vt:lpstr>
      <vt:lpstr>Snímka 2</vt:lpstr>
      <vt:lpstr>LIST:</vt:lpstr>
      <vt:lpstr>Listy delíme na:</vt:lpstr>
      <vt:lpstr>Okraj listovej čepele:</vt:lpstr>
      <vt:lpstr>Žilnatina listu:</vt:lpstr>
      <vt:lpstr>Postavenie listov na stonke:</vt:lpstr>
      <vt:lpstr>Kvet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MORFOLÓGIA RASTLÍN</dc:title>
  <dc:creator>hp</dc:creator>
  <cp:lastModifiedBy>hp</cp:lastModifiedBy>
  <cp:revision>12</cp:revision>
  <dcterms:created xsi:type="dcterms:W3CDTF">2019-06-05T16:30:31Z</dcterms:created>
  <dcterms:modified xsi:type="dcterms:W3CDTF">2019-06-05T16:52:26Z</dcterms:modified>
</cp:coreProperties>
</file>