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b="1" dirty="0" smtClean="0"/>
              <a:t>OPAKOVANIE</a:t>
            </a:r>
            <a:endParaRPr lang="sk-SK" sz="6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3314" name="Picture 2" descr="Výsledok vyhľadávania obrázkov pre dopyt anatomia ludskeho te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0"/>
            <a:ext cx="6781800" cy="4374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Srdce – lat., uloženie, stena srdca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905000"/>
            <a:ext cx="82296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Chlopne – význam + ktoré?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3124200"/>
            <a:ext cx="8229600" cy="990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Cievy</a:t>
            </a:r>
            <a:r>
              <a:rPr kumimoji="0" lang="sk-SK" sz="42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človeka - rozdiel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33400" y="4267200"/>
            <a:ext cx="82296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Srdce – stavba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533400" y="5257800"/>
            <a:ext cx="8229600" cy="1399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Veľký</a:t>
            </a:r>
            <a:r>
              <a:rPr kumimoji="0" lang="sk-SK" sz="42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krvný obeh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228600"/>
            <a:ext cx="8229600" cy="980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Malý</a:t>
            </a:r>
            <a:r>
              <a:rPr kumimoji="0" lang="sk-SK" sz="44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krvný obeh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1524000"/>
            <a:ext cx="8229600" cy="9807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Krvný</a:t>
            </a:r>
            <a:r>
              <a:rPr kumimoji="0" lang="sk-SK" sz="44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tlak, tep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2743200"/>
            <a:ext cx="8229600" cy="980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Zloženie krvi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4038600"/>
            <a:ext cx="8229600" cy="980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trombocyty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57200" y="5334000"/>
            <a:ext cx="8229600" cy="980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leukocyty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228600"/>
            <a:ext cx="8229600" cy="9807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Erytrocyty 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1524000"/>
            <a:ext cx="8229600" cy="9807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Hemolýza</a:t>
            </a: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k-SK" sz="44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hematokrit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81000" y="2743200"/>
            <a:ext cx="8229600" cy="9807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Cesta</a:t>
            </a:r>
            <a:r>
              <a:rPr kumimoji="0" lang="sk-SK" sz="44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potravy + latinsky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3962400"/>
            <a:ext cx="8229600" cy="980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Správna</a:t>
            </a:r>
            <a:r>
              <a:rPr kumimoji="0" lang="sk-SK" sz="44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výživa 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57200" y="5105400"/>
            <a:ext cx="8229600" cy="980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ATP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304800"/>
            <a:ext cx="8229600" cy="980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Zuby 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524000"/>
            <a:ext cx="8229600" cy="9807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Slinné žľazy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2819400"/>
            <a:ext cx="8229600" cy="9807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jazyk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4038600"/>
            <a:ext cx="8229600" cy="980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žalúdok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57200" y="5257800"/>
            <a:ext cx="8229600" cy="9807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Tenké črevo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228600"/>
            <a:ext cx="8229600" cy="980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Hrubé črevo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524000"/>
            <a:ext cx="8229600" cy="9807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Choroby</a:t>
            </a:r>
            <a:r>
              <a:rPr kumimoji="0" lang="sk-SK" sz="44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tráviacej s.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2819400"/>
            <a:ext cx="8229600" cy="980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Choroby obehovej s.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4114800"/>
            <a:ext cx="8229600" cy="9807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Funkcia</a:t>
            </a:r>
            <a:r>
              <a:rPr kumimoji="0" lang="sk-SK" sz="44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opornej s. + stavba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57200" y="5334000"/>
            <a:ext cx="8229600" cy="9807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b">
            <a:normAutofit fontScale="77500" lnSpcReduction="20000"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Stavba</a:t>
            </a:r>
            <a:r>
              <a:rPr kumimoji="0" lang="sk-SK" sz="44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kosti + delenie kostí podľa tvaru.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228600"/>
            <a:ext cx="8229600" cy="980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Kostra lebky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1752600"/>
            <a:ext cx="8229600" cy="9807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Kostra trupu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3048000"/>
            <a:ext cx="8229600" cy="9807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Kostra končatín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81000" y="4419600"/>
            <a:ext cx="8229600" cy="9807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Ochorenia</a:t>
            </a:r>
            <a:r>
              <a:rPr kumimoji="0" lang="sk-SK" sz="44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opornej s.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381000" y="5562600"/>
            <a:ext cx="8229600" cy="980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 fontScale="77500" lnSpcReduction="20000"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Vonkajšia</a:t>
            </a:r>
            <a:r>
              <a:rPr kumimoji="0" lang="sk-SK" sz="44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 vnútorná stavba svalu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228600"/>
            <a:ext cx="8229600" cy="980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Delenie</a:t>
            </a:r>
            <a:r>
              <a:rPr kumimoji="0" lang="sk-SK" sz="4400" b="0" i="0" u="none" strike="noStrike" kern="1200" cap="none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svalov podľa tvaru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1600200"/>
            <a:ext cx="8229600" cy="980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Hladké </a:t>
            </a:r>
            <a:r>
              <a:rPr lang="sk-SK" sz="44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r>
              <a:rPr kumimoji="0" lang="sk-SK" sz="44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tx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valy</a:t>
            </a:r>
            <a:endParaRPr kumimoji="0" lang="sk-SK" sz="44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tx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2971800"/>
            <a:ext cx="8229600" cy="9807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Priečne pruhované svaly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4343400"/>
            <a:ext cx="8229600" cy="980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Pohyb živočíchov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533400" y="5715000"/>
            <a:ext cx="8229600" cy="9807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Ektoskelet</a:t>
            </a:r>
            <a:r>
              <a:rPr kumimoji="0" lang="sk-SK" sz="4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k-SK" sz="4400" b="0" i="0" u="none" strike="noStrike" kern="1200" cap="none" spc="0" normalizeH="0" baseline="0" noProof="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endoskelet</a:t>
            </a:r>
            <a:endParaRPr kumimoji="0" lang="sk-SK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</TotalTime>
  <Words>107</Words>
  <PresentationFormat>Prezentácia na obrazovke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Nadšenie</vt:lpstr>
      <vt:lpstr>OPAKOVANIE</vt:lpstr>
      <vt:lpstr>Srdce – lat., uloženie, stena srdca</vt:lpstr>
      <vt:lpstr>Snímka 3</vt:lpstr>
      <vt:lpstr>Snímka 4</vt:lpstr>
      <vt:lpstr>Snímka 5</vt:lpstr>
      <vt:lpstr>Snímka 6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hp</cp:lastModifiedBy>
  <cp:revision>10</cp:revision>
  <dcterms:created xsi:type="dcterms:W3CDTF">2016-11-06T10:20:46Z</dcterms:created>
  <dcterms:modified xsi:type="dcterms:W3CDTF">2016-11-06T10:35:56Z</dcterms:modified>
</cp:coreProperties>
</file>