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3.3.2019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https://www.youtube.com/watch?v=YbnNpSbVqr8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9812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ONTOGENETICKÝ VÝVIN JEDINCA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6" name="Picture 4" descr="https://cdn.komensky.sk/thumb.php?server=svk&amp;id=70971&amp;type=4&amp;thumb=1"/>
          <p:cNvPicPr>
            <a:picLocks noChangeAspect="1" noChangeArrowheads="1"/>
          </p:cNvPicPr>
          <p:nvPr/>
        </p:nvPicPr>
        <p:blipFill>
          <a:blip r:embed="rId2"/>
          <a:srcRect l="20588" r="19118"/>
          <a:stretch>
            <a:fillRect/>
          </a:stretch>
        </p:blipFill>
        <p:spPr bwMode="auto">
          <a:xfrm>
            <a:off x="2590800" y="2590800"/>
            <a:ext cx="3962400" cy="3889917"/>
          </a:xfrm>
          <a:prstGeom prst="rect">
            <a:avLst/>
          </a:prstGeom>
          <a:noFill/>
        </p:spPr>
      </p:pic>
      <p:pic>
        <p:nvPicPr>
          <p:cNvPr id="13318" name="Picture 6" descr="https://www.nutriklub.sk/data/MediaLibrary/sk/100/1000040/batole-original-homep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2609850" cy="2609850"/>
          </a:xfrm>
          <a:prstGeom prst="rect">
            <a:avLst/>
          </a:prstGeom>
          <a:noFill/>
        </p:spPr>
      </p:pic>
      <p:pic>
        <p:nvPicPr>
          <p:cNvPr id="13320" name="Picture 8" descr="http://1003705410.rsc.cdn77.org/wpsk/wp-content/uploads/2011/01/kanada_alte_menschen_01_2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581400"/>
            <a:ext cx="2590800" cy="2253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3 základné obdobia: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533400" y="1752600"/>
            <a:ext cx="264687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prenatálne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895600" y="2667000"/>
            <a:ext cx="282186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perinatálne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15000" y="1752600"/>
            <a:ext cx="283443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postnatálne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1. PRENATÁLNE OBDOBIE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dojcime.sk/wp-content/uploads/foto-ba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481033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Obdobia gravidity: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533400" y="1752600"/>
            <a:ext cx="565270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Ebryonálne</a:t>
            </a:r>
            <a:r>
              <a:rPr lang="sk-SK" sz="3600" b="1" dirty="0" smtClean="0"/>
              <a:t> = zárodočné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33400" y="3124200"/>
            <a:ext cx="4175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Fetálne</a:t>
            </a:r>
            <a:r>
              <a:rPr lang="sk-SK" sz="3600" b="1" dirty="0" smtClean="0"/>
              <a:t> = plodové</a:t>
            </a:r>
            <a:endParaRPr lang="sk-SK" sz="3600" b="1" dirty="0"/>
          </a:p>
        </p:txBody>
      </p:sp>
      <p:pic>
        <p:nvPicPr>
          <p:cNvPr id="28674" name="Picture 2" descr="http://files.edu-mikulas6.webnode.sk/200007423-039aa04944/gastrulace.jpg"/>
          <p:cNvPicPr>
            <a:picLocks noChangeAspect="1" noChangeArrowheads="1"/>
          </p:cNvPicPr>
          <p:nvPr/>
        </p:nvPicPr>
        <p:blipFill>
          <a:blip r:embed="rId2"/>
          <a:srcRect b="3957"/>
          <a:stretch>
            <a:fillRect/>
          </a:stretch>
        </p:blipFill>
        <p:spPr bwMode="auto">
          <a:xfrm>
            <a:off x="457200" y="0"/>
            <a:ext cx="4343400" cy="6801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5257800" y="3429000"/>
            <a:ext cx="27691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Od 3 lunárneho mesiaca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blog.sme.sk/blog/3924/353586/vestig_yolk_sa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6898578" cy="5181600"/>
          </a:xfrm>
          <a:prstGeom prst="rect">
            <a:avLst/>
          </a:prstGeom>
          <a:noFill/>
        </p:spPr>
      </p:pic>
      <p:pic>
        <p:nvPicPr>
          <p:cNvPr id="5" name="Picture 5" descr="http://love.iprima.cz/sites/default/files/image_crops/image_620x349/0/386934_v-lune_image_620x349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92150"/>
            <a:ext cx="857091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965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PERINATÁLNE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OBDOBIE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pravda.sk/res/2009/10/17/thumbs/122936-novorodenec-porod-dieta-clanok.jp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14400" y="1379380"/>
            <a:ext cx="7315200" cy="547862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33400" y="1600200"/>
            <a:ext cx="340503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OTVÁRACIA</a:t>
            </a:r>
            <a:r>
              <a:rPr lang="sk-SK" sz="2800" dirty="0" smtClean="0"/>
              <a:t> FÁZA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228600" y="2895600"/>
            <a:ext cx="411298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VUPUDZOVACIA</a:t>
            </a:r>
            <a:r>
              <a:rPr lang="sk-SK" sz="2800" dirty="0" smtClean="0"/>
              <a:t> FÁZA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457200" y="4343400"/>
            <a:ext cx="39759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smtClean="0"/>
              <a:t>PLACENTÁRNA</a:t>
            </a:r>
            <a:r>
              <a:rPr lang="sk-SK" sz="2800" smtClean="0"/>
              <a:t> </a:t>
            </a:r>
            <a:r>
              <a:rPr lang="sk-SK" sz="2800" dirty="0" smtClean="0"/>
              <a:t>FÁZA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103</TotalTime>
  <Words>40</Words>
  <PresentationFormat>Prezentácia na obrazovke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Snímka 1</vt:lpstr>
      <vt:lpstr>ONTOGENETICKÝ VÝVIN JEDINCA</vt:lpstr>
      <vt:lpstr>3 základné obdobia:</vt:lpstr>
      <vt:lpstr>1. PRENATÁLNE OBDOBIE</vt:lpstr>
      <vt:lpstr>Obdobia gravidity: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ONTOGENETICKÝ VÝVIN JEDINCA</dc:title>
  <dc:creator>hp</dc:creator>
  <cp:lastModifiedBy>hp</cp:lastModifiedBy>
  <cp:revision>22</cp:revision>
  <dcterms:created xsi:type="dcterms:W3CDTF">2016-05-18T17:06:56Z</dcterms:created>
  <dcterms:modified xsi:type="dcterms:W3CDTF">2019-03-03T08:52:26Z</dcterms:modified>
</cp:coreProperties>
</file>