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F9DE90-EA67-45A8-B2FC-B7982146384C}" type="datetimeFigureOut">
              <a:rPr lang="sk-SK" smtClean="0"/>
              <a:t>21.1.2015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A37388-4B1E-4E4D-ABFA-23320CB3F82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err="1" smtClean="0"/>
              <a:t>Poznávačka</a:t>
            </a:r>
            <a:r>
              <a:rPr lang="sk-SK" sz="5400" dirty="0" smtClean="0"/>
              <a:t> – morské bezstavovce</a:t>
            </a:r>
            <a:endParaRPr lang="sk-SK" sz="5400" dirty="0"/>
          </a:p>
        </p:txBody>
      </p:sp>
      <p:pic>
        <p:nvPicPr>
          <p:cNvPr id="4" name="Zástupný symbol obsahu 3" descr="hviezdovvvka obyc..jpg"/>
          <p:cNvPicPr>
            <a:picLocks noChangeAspect="1"/>
          </p:cNvPicPr>
          <p:nvPr/>
        </p:nvPicPr>
        <p:blipFill>
          <a:blip r:embed="rId2"/>
          <a:srcRect r="5564"/>
          <a:stretch>
            <a:fillRect/>
          </a:stretch>
        </p:blipFill>
        <p:spPr>
          <a:xfrm>
            <a:off x="500034" y="1357298"/>
            <a:ext cx="2583652" cy="2000240"/>
          </a:xfrm>
          <a:prstGeom prst="rect">
            <a:avLst/>
          </a:prstGeom>
        </p:spPr>
      </p:pic>
      <p:pic>
        <p:nvPicPr>
          <p:cNvPr id="5" name="Zástupný symbol obsahu 3" descr="hybka myc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357298"/>
            <a:ext cx="2500330" cy="2002816"/>
          </a:xfrm>
          <a:prstGeom prst="rect">
            <a:avLst/>
          </a:prstGeom>
        </p:spPr>
      </p:pic>
      <p:pic>
        <p:nvPicPr>
          <p:cNvPr id="6" name="Zástupný symbol obsahu 3" descr="Kreveta_baltick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1357298"/>
            <a:ext cx="3000396" cy="2006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strochvo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8" y="714356"/>
            <a:ext cx="8793132" cy="5568984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226696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Ostrochvost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sanka velka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698462"/>
            <a:ext cx="8212717" cy="6159538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2585195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Sasanka veľká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epia_obycajna_3_tnaqua.or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805619"/>
            <a:ext cx="8069842" cy="6052381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274145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Sépia obyčajná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ustrica jed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338986"/>
            <a:ext cx="6847704" cy="6519014"/>
          </a:xfrm>
        </p:spPr>
      </p:pic>
      <p:sp>
        <p:nvSpPr>
          <p:cNvPr id="5" name="BlokTextu 4"/>
          <p:cNvSpPr txBox="1"/>
          <p:nvPr/>
        </p:nvSpPr>
        <p:spPr>
          <a:xfrm>
            <a:off x="642910" y="500042"/>
            <a:ext cx="228139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Ústrica</a:t>
            </a:r>
            <a:r>
              <a:rPr lang="sk-SK" sz="3200" dirty="0" smtClean="0"/>
              <a:t> jedlá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inctada_margaritifera_MHNT.CON.2002.89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48" y="1071546"/>
            <a:ext cx="7562652" cy="5715958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349287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Perlotvorka</a:t>
            </a:r>
            <a:r>
              <a:rPr lang="sk-SK" sz="3200" dirty="0" smtClean="0"/>
              <a:t> morská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symbol obsahu 3" descr="250px-Nautilu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357166"/>
            <a:ext cx="6302414" cy="6302414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175240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Lodienka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omar obycaj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-21038"/>
            <a:ext cx="7746664" cy="6879038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296747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Homár obyčajný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ebenatka vel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7999"/>
          </a:xfrm>
        </p:spPr>
      </p:pic>
      <p:sp>
        <p:nvSpPr>
          <p:cNvPr id="5" name="BlokTextu 4"/>
          <p:cNvSpPr txBox="1"/>
          <p:nvPr/>
        </p:nvSpPr>
        <p:spPr>
          <a:xfrm>
            <a:off x="214282" y="214290"/>
            <a:ext cx="315342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Hrebenatka</a:t>
            </a:r>
            <a:r>
              <a:rPr lang="sk-SK" sz="3200" dirty="0" smtClean="0"/>
              <a:t> veľká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viezdovvvka obyc..jpg"/>
          <p:cNvPicPr>
            <a:picLocks noGrp="1" noChangeAspect="1"/>
          </p:cNvPicPr>
          <p:nvPr>
            <p:ph idx="1"/>
          </p:nvPr>
        </p:nvPicPr>
        <p:blipFill>
          <a:blip r:embed="rId2"/>
          <a:srcRect r="5564"/>
          <a:stretch>
            <a:fillRect/>
          </a:stretch>
        </p:blipFill>
        <p:spPr>
          <a:xfrm>
            <a:off x="0" y="0"/>
            <a:ext cx="8858280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214282" y="285728"/>
            <a:ext cx="377218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Hviezdovka obyčajná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ybka myc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449016"/>
            <a:ext cx="8001024" cy="6408984"/>
          </a:xfrm>
        </p:spPr>
      </p:pic>
      <p:sp>
        <p:nvSpPr>
          <p:cNvPr id="5" name="BlokTextu 4"/>
          <p:cNvSpPr txBox="1"/>
          <p:nvPr/>
        </p:nvSpPr>
        <p:spPr>
          <a:xfrm>
            <a:off x="571472" y="357166"/>
            <a:ext cx="2385589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Hubka mycia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ježovka jed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61060" cy="6858000"/>
          </a:xfrm>
        </p:spPr>
      </p:pic>
      <p:sp>
        <p:nvSpPr>
          <p:cNvPr id="5" name="BlokTextu 4"/>
          <p:cNvSpPr txBox="1"/>
          <p:nvPr/>
        </p:nvSpPr>
        <p:spPr>
          <a:xfrm>
            <a:off x="214282" y="214290"/>
            <a:ext cx="243368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Ježovka jedlá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reveta_baltic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8603"/>
            <a:ext cx="9144000" cy="6114279"/>
          </a:xfrm>
        </p:spPr>
      </p:pic>
      <p:sp>
        <p:nvSpPr>
          <p:cNvPr id="5" name="BlokTextu 4"/>
          <p:cNvSpPr txBox="1"/>
          <p:nvPr/>
        </p:nvSpPr>
        <p:spPr>
          <a:xfrm>
            <a:off x="1071538" y="285728"/>
            <a:ext cx="292221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Kreveta baltická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edúza ušatá aurelia aurita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6096000"/>
          </a:xfrm>
        </p:spPr>
      </p:pic>
      <p:sp>
        <p:nvSpPr>
          <p:cNvPr id="5" name="BlokTextu 4"/>
          <p:cNvSpPr txBox="1"/>
          <p:nvPr/>
        </p:nvSpPr>
        <p:spPr>
          <a:xfrm>
            <a:off x="428596" y="285728"/>
            <a:ext cx="254589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Medúza ušatá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osmonoch obyčajný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1480"/>
            <a:ext cx="9144000" cy="6029739"/>
          </a:xfrm>
        </p:spPr>
      </p:pic>
      <p:sp>
        <p:nvSpPr>
          <p:cNvPr id="5" name="BlokTextu 4"/>
          <p:cNvSpPr txBox="1"/>
          <p:nvPr/>
        </p:nvSpPr>
        <p:spPr>
          <a:xfrm>
            <a:off x="500034" y="428604"/>
            <a:ext cx="365516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err="1" smtClean="0"/>
              <a:t>Osmonoch</a:t>
            </a:r>
            <a:r>
              <a:rPr lang="sk-SK" sz="3200" dirty="0" smtClean="0"/>
              <a:t> obyčajný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</TotalTime>
  <Words>30</Words>
  <Application>Microsoft Office PowerPoint</Application>
  <PresentationFormat>Prezentácia na obrazovke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Modul</vt:lpstr>
      <vt:lpstr>Poznávačka – morské bezstavovce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Poznávačka – morské bezstavovce</dc:title>
  <dc:creator>hp</dc:creator>
  <cp:lastModifiedBy>hp</cp:lastModifiedBy>
  <cp:revision>18</cp:revision>
  <dcterms:created xsi:type="dcterms:W3CDTF">2015-01-21T18:06:12Z</dcterms:created>
  <dcterms:modified xsi:type="dcterms:W3CDTF">2015-01-21T18:17:50Z</dcterms:modified>
</cp:coreProperties>
</file>