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21920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/>
              <a:t>OPAKOVANIE</a:t>
            </a:r>
            <a:endParaRPr lang="sk-SK" sz="7200" dirty="0"/>
          </a:p>
        </p:txBody>
      </p:sp>
      <p:pic>
        <p:nvPicPr>
          <p:cNvPr id="7170" name="Picture 2" descr="http://vignette2.wikia.nocookie.net/necyklopedie/images/e/ea/Otaznik_4.jpg/revision/latest?cb=201211140825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2057400"/>
            <a:ext cx="2857500" cy="3810000"/>
          </a:xfrm>
          <a:prstGeom prst="rect">
            <a:avLst/>
          </a:prstGeom>
          <a:noFill/>
        </p:spPr>
      </p:pic>
      <p:pic>
        <p:nvPicPr>
          <p:cNvPr id="7172" name="Picture 4" descr="http://ipravda.sk/res/2009/07/15/thumbs/17153-otazniky-uvahy-myty-nestandard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971800"/>
            <a:ext cx="2895600" cy="2895600"/>
          </a:xfrm>
          <a:prstGeom prst="rect">
            <a:avLst/>
          </a:prstGeom>
          <a:noFill/>
        </p:spPr>
      </p:pic>
      <p:pic>
        <p:nvPicPr>
          <p:cNvPr id="5" name="Picture 4" descr="http://ipravda.sk/res/2009/07/15/thumbs/17153-otazniky-uvahy-myty-nestandard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971800"/>
            <a:ext cx="2895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JEDOVATÉ RASTLINY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img.topky.sk/vysetrenie/660px/1511841.jpg/rastlina-j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448300" cy="54483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410200" y="4419600"/>
            <a:ext cx="249715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Prudko jedovaté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5410200" y="5105400"/>
            <a:ext cx="140198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jedovaté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5486400" y="5715000"/>
            <a:ext cx="202504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Nebezpečné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52400"/>
            <a:ext cx="3886200" cy="7869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Ľuľkovité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http://www.nahuby.sk/images/fotosutaz/2009/03/24/pavol_keselak_1468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27100"/>
            <a:ext cx="7239000" cy="5435601"/>
          </a:xfrm>
          <a:prstGeom prst="rect">
            <a:avLst/>
          </a:prstGeom>
          <a:noFill/>
        </p:spPr>
      </p:pic>
      <p:pic>
        <p:nvPicPr>
          <p:cNvPr id="24580" name="Picture 4" descr="http://www.nahuby.sk/images/fotosutaz/2007/andrej_alena2007_53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7576"/>
            <a:ext cx="7239000" cy="5473700"/>
          </a:xfrm>
          <a:prstGeom prst="rect">
            <a:avLst/>
          </a:prstGeom>
          <a:noFill/>
        </p:spPr>
      </p:pic>
      <p:pic>
        <p:nvPicPr>
          <p:cNvPr id="24582" name="Picture 6" descr="http://www.ludoveliecitelstvo.sk/img/lrg/44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752600"/>
            <a:ext cx="5429250" cy="3905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52400"/>
            <a:ext cx="3886200" cy="7869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Listnatcovité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 descr="http://nd01.jxs.cz/116/277/8dc7994404_25149863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199" y="0"/>
            <a:ext cx="51434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s://martinaucitelka.files.wordpress.com/2015/02/ranunculus_acris9.jpg?w=247&amp;h=3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0"/>
            <a:ext cx="3892243" cy="5562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228600" y="152400"/>
            <a:ext cx="3886200" cy="7869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Iskerníkovité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8" name="Picture 4" descr="http://3.bp.blogspot.com/-DxgEX9qcEZA/VM0zRNqfljI/AAAAAAAAASQ/ZVEUbRykmXM/s1600/P10103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6905625" cy="569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52400"/>
            <a:ext cx="3886200" cy="7869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Ružovité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static.herbar.org/media/images/database/prunus_armeniaca.jpg"/>
          <p:cNvPicPr>
            <a:picLocks noChangeAspect="1" noChangeArrowheads="1"/>
          </p:cNvPicPr>
          <p:nvPr/>
        </p:nvPicPr>
        <p:blipFill>
          <a:blip r:embed="rId2"/>
          <a:srcRect l="12244" t="13296" r="8172" b="2493"/>
          <a:stretch>
            <a:fillRect/>
          </a:stretch>
        </p:blipFill>
        <p:spPr bwMode="auto">
          <a:xfrm>
            <a:off x="457199" y="1600200"/>
            <a:ext cx="834189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Správne priraďte: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04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None/>
            </a:pPr>
            <a:r>
              <a:rPr lang="sk-SK" dirty="0" smtClean="0"/>
              <a:t>1. Konvalinka voňavá	A:ružovité</a:t>
            </a:r>
          </a:p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dirty="0" err="1" smtClean="0"/>
              <a:t>Durman</a:t>
            </a:r>
            <a:r>
              <a:rPr lang="sk-SK" dirty="0" smtClean="0"/>
              <a:t> obyčajný	B:hluchavkovité</a:t>
            </a:r>
          </a:p>
          <a:p>
            <a:pPr marL="514350" indent="-514350">
              <a:buNone/>
            </a:pPr>
            <a:r>
              <a:rPr lang="sk-SK" dirty="0" smtClean="0"/>
              <a:t>3. Dúška materina		C:ľuľkovité</a:t>
            </a:r>
          </a:p>
          <a:p>
            <a:pPr marL="514350" indent="-514350">
              <a:buNone/>
            </a:pPr>
            <a:r>
              <a:rPr lang="sk-SK" dirty="0" smtClean="0"/>
              <a:t>4.Marhuľa obyčajná	D:astrovité</a:t>
            </a:r>
          </a:p>
          <a:p>
            <a:pPr marL="514350" indent="-514350">
              <a:buNone/>
            </a:pPr>
            <a:r>
              <a:rPr lang="sk-SK" dirty="0" smtClean="0"/>
              <a:t>5. Rumanček pravý		E:listnatcovité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590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Navrhnite ideálny jedálny lístok, kt. by spĺňal čo najlepšie výživové kritéria pre bežného človeka ;) 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28674" name="Picture 2" descr="http://www.medicinalnapedikura.sk/wp-content/uploads/2013/11/Zeleni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0"/>
            <a:ext cx="5676900" cy="3619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Aký je základný rozdiel medzi nižšími a vyššími rastlinami???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33400" y="2133600"/>
            <a:ext cx="8229600" cy="813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je CELIAKIA???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" y="3657600"/>
            <a:ext cx="8229600" cy="1346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Fazuľa záhradná – čeľaď, význam???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685800" y="4343400"/>
            <a:ext cx="8229600" cy="813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Pomenuj rastlinné druhy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http://vyziva5elementov.eu/wp-content/uploads/2014/12/Cibu%C4%BEa-kuchynsk%C3%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3352800" cy="5498594"/>
          </a:xfrm>
          <a:prstGeom prst="rect">
            <a:avLst/>
          </a:prstGeom>
          <a:noFill/>
        </p:spPr>
      </p:pic>
      <p:pic>
        <p:nvPicPr>
          <p:cNvPr id="9" name="Picture 4" descr="http://slnieckova.sk/images/cesnak-kuchynsky-506_jpg_290x600_q8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0"/>
            <a:ext cx="4419600" cy="5638801"/>
          </a:xfrm>
          <a:prstGeom prst="rect">
            <a:avLst/>
          </a:prstGeom>
          <a:noFill/>
        </p:spPr>
      </p:pic>
      <p:pic>
        <p:nvPicPr>
          <p:cNvPr id="10" name="Picture 2" descr="http://web2.mendelu.cz/af_211_multitext/systematika/ucebni_text/system/krytosemenne/dvoudelozne/bobovite/obrazky_bar/Phaseolus_vulgari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0"/>
            <a:ext cx="3657600" cy="6843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4" descr="http://static.herbar.org/media/images/database/zingiber_officin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2897" y="685800"/>
            <a:ext cx="5811103" cy="513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869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 nasledujúcom texte opravte chyby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1646237"/>
            <a:ext cx="8839200" cy="45262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Bazalka pravá, vynikajúca pochutina patriaca do čeľade mrkvovité podporuje trávenie a tlmí žalúdočné kŕče.</a:t>
            </a:r>
          </a:p>
          <a:p>
            <a:pPr>
              <a:buNone/>
            </a:pPr>
            <a:r>
              <a:rPr lang="sk-SK" dirty="0" smtClean="0"/>
              <a:t>Vavrín pravý, inak ďumbier má horkastú chuť – podporuje chuť do jedla a trávenie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Exotické plody pomenujte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tahaya.jpg"/>
          <p:cNvPicPr>
            <a:picLocks noChangeAspect="1"/>
          </p:cNvPicPr>
          <p:nvPr/>
        </p:nvPicPr>
        <p:blipFill>
          <a:blip r:embed="rId2"/>
          <a:srcRect t="42347"/>
          <a:stretch>
            <a:fillRect/>
          </a:stretch>
        </p:blipFill>
        <p:spPr>
          <a:xfrm>
            <a:off x="457200" y="1143000"/>
            <a:ext cx="4882624" cy="4691608"/>
          </a:xfrm>
          <a:prstGeom prst="rect">
            <a:avLst/>
          </a:prstGeom>
        </p:spPr>
      </p:pic>
      <p:pic>
        <p:nvPicPr>
          <p:cNvPr id="5" name="Zástupný symbol obsahu 3" descr="carambo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66800"/>
            <a:ext cx="5486400" cy="5439508"/>
          </a:xfrm>
          <a:prstGeom prst="rect">
            <a:avLst/>
          </a:prstGeom>
        </p:spPr>
      </p:pic>
      <p:pic>
        <p:nvPicPr>
          <p:cNvPr id="7" name="Zástupný symbol obsahu 3" descr="mangostan (1).jpg"/>
          <p:cNvPicPr>
            <a:picLocks noChangeAspect="1"/>
          </p:cNvPicPr>
          <p:nvPr/>
        </p:nvPicPr>
        <p:blipFill>
          <a:blip r:embed="rId4"/>
          <a:srcRect b="54358"/>
          <a:stretch>
            <a:fillRect/>
          </a:stretch>
        </p:blipFill>
        <p:spPr>
          <a:xfrm>
            <a:off x="381000" y="1600200"/>
            <a:ext cx="4640007" cy="3581400"/>
          </a:xfrm>
          <a:prstGeom prst="rect">
            <a:avLst/>
          </a:prstGeom>
        </p:spPr>
      </p:pic>
      <p:pic>
        <p:nvPicPr>
          <p:cNvPr id="8" name="Zástupný symbol obsahu 3" descr="budhova-ruk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19200"/>
            <a:ext cx="6858000" cy="5172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9811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RASTLINNÉ DROGY- liečivá a jedy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2438400" cy="7869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astrovité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slnieckova.sk/images/rumancek-pravy-1179_jpg_290x600_q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19200"/>
            <a:ext cx="5295373" cy="3962400"/>
          </a:xfrm>
          <a:prstGeom prst="rect">
            <a:avLst/>
          </a:prstGeom>
          <a:noFill/>
        </p:spPr>
      </p:pic>
      <p:pic>
        <p:nvPicPr>
          <p:cNvPr id="1028" name="Picture 4" descr="http://www.semena-rostliny.cz/img/cms/he%C5%99m%C3%A1nek%20rostlin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240" y="3124200"/>
            <a:ext cx="6969760" cy="3733800"/>
          </a:xfrm>
          <a:prstGeom prst="rect">
            <a:avLst/>
          </a:prstGeom>
          <a:noFill/>
        </p:spPr>
      </p:pic>
      <p:pic>
        <p:nvPicPr>
          <p:cNvPr id="1030" name="Picture 6" descr="http://www.zdravysvet.sk/upload/ftp_client/AA%20clanky/Nechtik/nechtik%20luka%208502716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914400"/>
            <a:ext cx="6667500" cy="572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52400"/>
            <a:ext cx="3124200" cy="786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pŕhľavovité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carozahrady.sk/images/bylinky/large/prhlavadvojdo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3562350" cy="5715000"/>
          </a:xfrm>
          <a:prstGeom prst="rect">
            <a:avLst/>
          </a:prstGeom>
          <a:noFill/>
        </p:spPr>
      </p:pic>
      <p:pic>
        <p:nvPicPr>
          <p:cNvPr id="1028" name="Picture 4" descr="http://webspektrum.eu/wp-content/uploads/2013/07/prhlav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399" y="1447800"/>
            <a:ext cx="5061993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52400"/>
            <a:ext cx="3886200" cy="786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hluchavkovité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http://www.zdraviezbozejlekarne.sk/image/salvialekars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3470988" cy="5486400"/>
          </a:xfrm>
          <a:prstGeom prst="rect">
            <a:avLst/>
          </a:prstGeom>
          <a:noFill/>
        </p:spPr>
      </p:pic>
      <p:pic>
        <p:nvPicPr>
          <p:cNvPr id="20484" name="Picture 4" descr="http://static.herbar.org/media/images/database/salvia_officinalis_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"/>
            <a:ext cx="4076700" cy="5705476"/>
          </a:xfrm>
          <a:prstGeom prst="rect">
            <a:avLst/>
          </a:prstGeom>
          <a:noFill/>
        </p:spPr>
      </p:pic>
      <p:pic>
        <p:nvPicPr>
          <p:cNvPr id="7" name="Picture 2" descr="http://www.helplt.sk/portals_pictures/i_000422/i_4222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447800"/>
            <a:ext cx="3481274" cy="5257800"/>
          </a:xfrm>
          <a:prstGeom prst="rect">
            <a:avLst/>
          </a:prstGeom>
          <a:noFill/>
        </p:spPr>
      </p:pic>
      <p:pic>
        <p:nvPicPr>
          <p:cNvPr id="8" name="Picture 4" descr="https://pokusomyl.files.wordpress.com/2015/03/materina-duska.jpg"/>
          <p:cNvPicPr>
            <a:picLocks noChangeAspect="1" noChangeArrowheads="1"/>
          </p:cNvPicPr>
          <p:nvPr/>
        </p:nvPicPr>
        <p:blipFill>
          <a:blip r:embed="rId5" cstate="print"/>
          <a:srcRect l="13934"/>
          <a:stretch>
            <a:fillRect/>
          </a:stretch>
        </p:blipFill>
        <p:spPr bwMode="auto">
          <a:xfrm>
            <a:off x="3810000" y="1066800"/>
            <a:ext cx="53340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152400"/>
            <a:ext cx="3886200" cy="786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lipovité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6" name="Picture 2" descr="http://www.zdravysvet.sk/upload/ftp_client/A%20clanky/Lipa%20maloslista/lipa%20detail%20kvet%20.jpg"/>
          <p:cNvPicPr>
            <a:picLocks noChangeAspect="1" noChangeArrowheads="1"/>
          </p:cNvPicPr>
          <p:nvPr/>
        </p:nvPicPr>
        <p:blipFill>
          <a:blip r:embed="rId2"/>
          <a:srcRect l="15200" t="12000" r="10320" b="12000"/>
          <a:stretch>
            <a:fillRect/>
          </a:stretch>
        </p:blipFill>
        <p:spPr bwMode="auto">
          <a:xfrm>
            <a:off x="4525879" y="0"/>
            <a:ext cx="4618121" cy="3581400"/>
          </a:xfrm>
          <a:prstGeom prst="rect">
            <a:avLst/>
          </a:prstGeom>
          <a:noFill/>
        </p:spPr>
      </p:pic>
      <p:pic>
        <p:nvPicPr>
          <p:cNvPr id="21508" name="Picture 4" descr="http://static.herbar.org/media/images/database/tilia_cordata.jpg"/>
          <p:cNvPicPr>
            <a:picLocks noChangeAspect="1" noChangeArrowheads="1"/>
          </p:cNvPicPr>
          <p:nvPr/>
        </p:nvPicPr>
        <p:blipFill>
          <a:blip r:embed="rId3"/>
          <a:srcRect r="19540"/>
          <a:stretch>
            <a:fillRect/>
          </a:stretch>
        </p:blipFill>
        <p:spPr bwMode="auto">
          <a:xfrm>
            <a:off x="0" y="2827337"/>
            <a:ext cx="4876800" cy="4030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177</TotalTime>
  <Words>107</Words>
  <PresentationFormat>Prezentácia na obrazovke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Odliatok</vt:lpstr>
      <vt:lpstr>OPAKOVANIE</vt:lpstr>
      <vt:lpstr>Aký je základný rozdiel medzi nižšími a vyššími rastlinami???</vt:lpstr>
      <vt:lpstr>V nasledujúcom texte opravte chyby</vt:lpstr>
      <vt:lpstr>Exotické plody pomenujte</vt:lpstr>
      <vt:lpstr>RASTLINNÉ DROGY- liečivá a jedy</vt:lpstr>
      <vt:lpstr>astrovité</vt:lpstr>
      <vt:lpstr>Snímka 7</vt:lpstr>
      <vt:lpstr>Snímka 8</vt:lpstr>
      <vt:lpstr>Snímka 9</vt:lpstr>
      <vt:lpstr>JEDOVATÉ RASTLINY</vt:lpstr>
      <vt:lpstr>Snímka 11</vt:lpstr>
      <vt:lpstr>Snímka 12</vt:lpstr>
      <vt:lpstr>Snímka 13</vt:lpstr>
      <vt:lpstr>Snímka 14</vt:lpstr>
      <vt:lpstr>Správne priraďte:</vt:lpstr>
      <vt:lpstr>Navrhnite ideálny jedálny lístok, kt. by spĺňal čo najlepšie výživové kritéria pre bežného človeka ;)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59</cp:revision>
  <dcterms:created xsi:type="dcterms:W3CDTF">2016-05-17T11:34:20Z</dcterms:created>
  <dcterms:modified xsi:type="dcterms:W3CDTF">2016-05-17T16:10:51Z</dcterms:modified>
</cp:coreProperties>
</file>