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36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71487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5531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91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44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3704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315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398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222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9125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552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6549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AEDA-315A-4EA7-873C-DC5C28352EFC}" type="datetimeFigureOut">
              <a:rPr lang="sk-SK" smtClean="0"/>
              <a:pPr/>
              <a:t>5.5.2019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56A89-B90A-4F9A-B28C-2FF984B397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8273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ýsledok vyhľadávania obrázkov pre dopyt púpa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533" r="31328" b="4484"/>
          <a:stretch/>
        </p:blipFill>
        <p:spPr bwMode="auto">
          <a:xfrm>
            <a:off x="2899048" y="1340767"/>
            <a:ext cx="3014278" cy="55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sk-SK" sz="5400" dirty="0" smtClean="0">
                <a:latin typeface="Comic Sans MS" pitchFamily="66" charset="0"/>
              </a:rPr>
              <a:t>Rastlinné telo ako celok</a:t>
            </a:r>
            <a:endParaRPr lang="sk-SK" sz="5400" dirty="0"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03440" y="6451104"/>
            <a:ext cx="4640560" cy="406896"/>
          </a:xfrm>
        </p:spPr>
        <p:txBody>
          <a:bodyPr>
            <a:normAutofit/>
          </a:bodyPr>
          <a:lstStyle/>
          <a:p>
            <a:r>
              <a:rPr lang="sk-SK" sz="1400" dirty="0" smtClean="0"/>
              <a:t>Mgr. </a:t>
            </a:r>
            <a:r>
              <a:rPr lang="sk-SK" sz="1400" dirty="0" smtClean="0"/>
              <a:t>Ivana Sokolská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xmlns="" val="9027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4525963"/>
          </a:xfrm>
        </p:spPr>
        <p:txBody>
          <a:bodyPr/>
          <a:lstStyle/>
          <a:p>
            <a:r>
              <a:rPr lang="sk-SK" b="1" dirty="0" smtClean="0"/>
              <a:t>Klíčenie</a:t>
            </a:r>
            <a:r>
              <a:rPr lang="sk-SK" dirty="0" smtClean="0"/>
              <a:t> – dostatok tepla, vody a vzduchu</a:t>
            </a:r>
          </a:p>
          <a:p>
            <a:r>
              <a:rPr lang="sk-SK" b="1" dirty="0" err="1" smtClean="0"/>
              <a:t>Jednoklíčnolistové</a:t>
            </a:r>
            <a:r>
              <a:rPr lang="sk-SK" b="1" dirty="0" smtClean="0"/>
              <a:t> rastliny </a:t>
            </a:r>
            <a:r>
              <a:rPr lang="sk-SK" dirty="0" smtClean="0"/>
              <a:t>– </a:t>
            </a:r>
            <a:r>
              <a:rPr lang="sk-SK" dirty="0" err="1" smtClean="0"/>
              <a:t>kukuriaca</a:t>
            </a:r>
            <a:endParaRPr lang="sk-SK" dirty="0" smtClean="0"/>
          </a:p>
          <a:p>
            <a:r>
              <a:rPr lang="sk-SK" b="1" dirty="0" err="1" smtClean="0"/>
              <a:t>Dvojklíčnolistová</a:t>
            </a:r>
            <a:r>
              <a:rPr lang="sk-SK" b="1" dirty="0" smtClean="0"/>
              <a:t> rastlina </a:t>
            </a:r>
            <a:r>
              <a:rPr lang="sk-SK" dirty="0" smtClean="0"/>
              <a:t>- fazuľa</a:t>
            </a:r>
            <a:endParaRPr lang="sk-SK" dirty="0"/>
          </a:p>
        </p:txBody>
      </p:sp>
      <p:pic>
        <p:nvPicPr>
          <p:cNvPr id="2050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832648" cy="438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8173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latin typeface="Comic Sans MS" pitchFamily="66" charset="0"/>
              </a:rPr>
              <a:t>Koreň</a:t>
            </a:r>
            <a:r>
              <a:rPr lang="sk-SK" dirty="0" smtClean="0">
                <a:latin typeface="Comic Sans MS" pitchFamily="66" charset="0"/>
              </a:rPr>
              <a:t> – gravitácia- rast smerom dole  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3074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392488" cy="494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873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latin typeface="Comic Sans MS" pitchFamily="66" charset="0"/>
              </a:rPr>
              <a:t>Stonka</a:t>
            </a:r>
            <a:r>
              <a:rPr lang="sk-SK" dirty="0" smtClean="0">
                <a:latin typeface="Comic Sans MS" pitchFamily="66" charset="0"/>
              </a:rPr>
              <a:t>- rastie nahor </a:t>
            </a:r>
          </a:p>
          <a:p>
            <a:pPr>
              <a:buFontTx/>
              <a:buChar char="-"/>
            </a:pPr>
            <a:r>
              <a:rPr lang="sk-SK" dirty="0">
                <a:latin typeface="Comic Sans MS" pitchFamily="66" charset="0"/>
              </a:rPr>
              <a:t>n</a:t>
            </a:r>
            <a:r>
              <a:rPr lang="sk-SK" dirty="0" smtClean="0">
                <a:latin typeface="Comic Sans MS" pitchFamily="66" charset="0"/>
              </a:rPr>
              <a:t>a slnku prebieha fotosyntéza – organické látky (cukor)</a:t>
            </a:r>
          </a:p>
          <a:p>
            <a:pPr>
              <a:buFontTx/>
              <a:buChar char="-"/>
            </a:pPr>
            <a:r>
              <a:rPr lang="sk-SK" dirty="0" err="1">
                <a:latin typeface="Comic Sans MS" pitchFamily="66" charset="0"/>
              </a:rPr>
              <a:t>a</a:t>
            </a:r>
            <a:r>
              <a:rPr lang="sk-SK" dirty="0" err="1" smtClean="0">
                <a:latin typeface="Comic Sans MS" pitchFamily="66" charset="0"/>
              </a:rPr>
              <a:t>utotrofné</a:t>
            </a:r>
            <a:r>
              <a:rPr lang="sk-SK" dirty="0" smtClean="0">
                <a:latin typeface="Comic Sans MS" pitchFamily="66" charset="0"/>
              </a:rPr>
              <a:t> rastliny – sebestačné 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4098" name="Picture 2" descr="Výsledok vyhľadávania obrázkov pre dopyt rastlina výv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8668851" cy="354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ýsledok vyhľadávania obrázkov pre dopyt slnko 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8844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Výsledok vyhľadávania obrázkov pre dopyt fotosyntéza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8268" y="298830"/>
            <a:ext cx="5936060" cy="61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703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8" name="Picture 4" descr="Výsledok vyhľadávania obrázkov pre dopyt fotosyntéza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534" y="716887"/>
            <a:ext cx="5077703" cy="50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Výsledok vyhľadávania obrázkov pre dopyt prieduchy rastlí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8640"/>
            <a:ext cx="4041105" cy="303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Výsledok vyhľadávania obrázkov pre dopyt prieduchy rastlí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6510" y="3240858"/>
            <a:ext cx="3058120" cy="313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506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Vädnutie - nedostatok vody</a:t>
            </a:r>
          </a:p>
          <a:p>
            <a:pPr>
              <a:buFontTx/>
              <a:buChar char="-"/>
            </a:pPr>
            <a:endParaRPr lang="sk-SK" dirty="0"/>
          </a:p>
        </p:txBody>
      </p:sp>
      <p:pic>
        <p:nvPicPr>
          <p:cNvPr id="7170" name="Picture 2" descr="Výsledok vyhľadávania obrázkov pre dopyt vädnut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0728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úvisiaci obr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83531"/>
            <a:ext cx="393382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996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Parazity a plesne na rastlinách 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8194" name="Picture 2" descr="Výsledok vyhľadávania obrázkov pre dopyt plesne na rastliná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915816" cy="44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ýsledok vyhľadávania obrázkov pre dopyt parazity na rastliná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085" y="1988840"/>
            <a:ext cx="5715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5601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ýsledok vyhľadávania obrázkov pre dopyt rastlina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57248"/>
            <a:ext cx="3816424" cy="443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láčik 4"/>
          <p:cNvSpPr/>
          <p:nvPr/>
        </p:nvSpPr>
        <p:spPr>
          <a:xfrm>
            <a:off x="1619672" y="836712"/>
            <a:ext cx="4248472" cy="2304256"/>
          </a:xfrm>
          <a:prstGeom prst="cloudCallout">
            <a:avLst>
              <a:gd name="adj1" fmla="val 26249"/>
              <a:gd name="adj2" fmla="val 492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2699792" y="1218639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Ďakujem za pozornosť 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xmlns="" val="289446614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</Words>
  <Application>Microsoft Office PowerPoint</Application>
  <PresentationFormat>Prezentácia na obrazovke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Rastlinné telo ako celok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Rastlinné telo ako celok</dc:title>
  <dc:creator>Michalka</dc:creator>
  <cp:lastModifiedBy>hp</cp:lastModifiedBy>
  <cp:revision>4</cp:revision>
  <dcterms:created xsi:type="dcterms:W3CDTF">2018-04-23T19:10:21Z</dcterms:created>
  <dcterms:modified xsi:type="dcterms:W3CDTF">2019-05-05T08:46:19Z</dcterms:modified>
</cp:coreProperties>
</file>