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2EB0250-904A-46EE-90C2-AEA9DB681054}" type="datetimeFigureOut">
              <a:rPr lang="sk-SK" smtClean="0"/>
              <a:pPr/>
              <a:t>19.10.2016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6AFDD5B-09C2-4B2F-ACA6-557E85D98F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0250-904A-46EE-90C2-AEA9DB681054}" type="datetimeFigureOut">
              <a:rPr lang="sk-SK" smtClean="0"/>
              <a:pPr/>
              <a:t>19.10.2016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DD5B-09C2-4B2F-ACA6-557E85D98F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0250-904A-46EE-90C2-AEA9DB681054}" type="datetimeFigureOut">
              <a:rPr lang="sk-SK" smtClean="0"/>
              <a:pPr/>
              <a:t>19.10.2016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DD5B-09C2-4B2F-ACA6-557E85D98F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2EB0250-904A-46EE-90C2-AEA9DB681054}" type="datetimeFigureOut">
              <a:rPr lang="sk-SK" smtClean="0"/>
              <a:pPr/>
              <a:t>19.10.2016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6AFDD5B-09C2-4B2F-ACA6-557E85D98FA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2EB0250-904A-46EE-90C2-AEA9DB681054}" type="datetimeFigureOut">
              <a:rPr lang="sk-SK" smtClean="0"/>
              <a:pPr/>
              <a:t>19.10.2016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6AFDD5B-09C2-4B2F-ACA6-557E85D98F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0250-904A-46EE-90C2-AEA9DB681054}" type="datetimeFigureOut">
              <a:rPr lang="sk-SK" smtClean="0"/>
              <a:pPr/>
              <a:t>19.10.2016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DD5B-09C2-4B2F-ACA6-557E85D98FA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0250-904A-46EE-90C2-AEA9DB681054}" type="datetimeFigureOut">
              <a:rPr lang="sk-SK" smtClean="0"/>
              <a:pPr/>
              <a:t>19.10.2016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DD5B-09C2-4B2F-ACA6-557E85D98FA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2EB0250-904A-46EE-90C2-AEA9DB681054}" type="datetimeFigureOut">
              <a:rPr lang="sk-SK" smtClean="0"/>
              <a:pPr/>
              <a:t>19.10.2016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6AFDD5B-09C2-4B2F-ACA6-557E85D98FA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0250-904A-46EE-90C2-AEA9DB681054}" type="datetimeFigureOut">
              <a:rPr lang="sk-SK" smtClean="0"/>
              <a:pPr/>
              <a:t>19.10.2016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DD5B-09C2-4B2F-ACA6-557E85D98F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2EB0250-904A-46EE-90C2-AEA9DB681054}" type="datetimeFigureOut">
              <a:rPr lang="sk-SK" smtClean="0"/>
              <a:pPr/>
              <a:t>19.10.2016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6AFDD5B-09C2-4B2F-ACA6-557E85D98FA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2EB0250-904A-46EE-90C2-AEA9DB681054}" type="datetimeFigureOut">
              <a:rPr lang="sk-SK" smtClean="0"/>
              <a:pPr/>
              <a:t>19.10.2016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6AFDD5B-09C2-4B2F-ACA6-557E85D98FA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2EB0250-904A-46EE-90C2-AEA9DB681054}" type="datetimeFigureOut">
              <a:rPr lang="sk-SK" smtClean="0"/>
              <a:pPr/>
              <a:t>19.10.2016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6AFDD5B-09C2-4B2F-ACA6-557E85D98FA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500034" y="285728"/>
            <a:ext cx="7467600" cy="207170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sk-SK" sz="3200" b="1" dirty="0" smtClean="0"/>
              <a:t>Sukne, sukne, samé sukne, zaplače, kto na ne kukne. </a:t>
            </a:r>
            <a:endParaRPr lang="sk-SK" sz="3200" b="1" dirty="0" smtClean="0"/>
          </a:p>
          <a:p>
            <a:pPr algn="ctr">
              <a:spcBef>
                <a:spcPct val="0"/>
              </a:spcBef>
            </a:pPr>
            <a:r>
              <a:rPr lang="sk-SK" sz="3200" b="1" dirty="0" smtClean="0"/>
              <a:t>Čo je to?</a:t>
            </a:r>
            <a:endParaRPr lang="sk-SK" sz="3200" b="1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3000" b="1" i="0" u="none" strike="noStrike" kern="1200" cap="small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500034" y="2571744"/>
            <a:ext cx="7569701" cy="13542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3200" b="1" dirty="0" smtClean="0"/>
              <a:t>Nemá rúčky, nemá prsty, zato strúčky </a:t>
            </a:r>
            <a:r>
              <a:rPr lang="sk-SK" sz="3200" b="1" dirty="0" smtClean="0"/>
              <a:t>drží </a:t>
            </a:r>
            <a:r>
              <a:rPr lang="sk-SK" sz="3200" b="1" dirty="0" smtClean="0"/>
              <a:t>v hrsti</a:t>
            </a:r>
            <a:r>
              <a:rPr lang="sk-SK" b="1" dirty="0" smtClean="0"/>
              <a:t>.</a:t>
            </a:r>
          </a:p>
          <a:p>
            <a:endParaRPr lang="sk-SK" dirty="0"/>
          </a:p>
        </p:txBody>
      </p:sp>
      <p:sp>
        <p:nvSpPr>
          <p:cNvPr id="7" name="Obdĺžnik 6"/>
          <p:cNvSpPr/>
          <p:nvPr/>
        </p:nvSpPr>
        <p:spPr>
          <a:xfrm>
            <a:off x="500034" y="4214818"/>
            <a:ext cx="7572428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sk-SK" sz="2800" b="1" dirty="0" smtClean="0"/>
              <a:t>Kým má listy svieže, na vetvách mu sedia ježe. Keď spadne jež na líčko, znesie hnedé vajíčko. </a:t>
            </a:r>
            <a:endParaRPr lang="sk-SK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5720" y="404664"/>
            <a:ext cx="8643998" cy="881196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Akú zeleninu by sme mali konzumovať ???</a:t>
            </a:r>
            <a:endParaRPr lang="sk-SK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Zástupný symbol obsahu 3" descr="vyziva-zdravie-jedlo-srdce-ovocie-zelenina-vlaknina-nestandard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1340768"/>
            <a:ext cx="6328253" cy="4746190"/>
          </a:xfrm>
        </p:spPr>
      </p:pic>
      <p:sp>
        <p:nvSpPr>
          <p:cNvPr id="5" name="BlokTextu 4"/>
          <p:cNvSpPr txBox="1"/>
          <p:nvPr/>
        </p:nvSpPr>
        <p:spPr>
          <a:xfrm>
            <a:off x="1259632" y="1340768"/>
            <a:ext cx="6300123" cy="10156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6000" dirty="0" smtClean="0">
                <a:latin typeface="Aharoni" pitchFamily="2" charset="-79"/>
                <a:cs typeface="Aharoni" pitchFamily="2" charset="-79"/>
              </a:rPr>
              <a:t>V surovom stave</a:t>
            </a:r>
            <a:endParaRPr lang="sk-SK" sz="6000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Ktoré časti zeleniny konzumujeme (list, kvet, plod, stonka)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Kapusta</a:t>
            </a:r>
          </a:p>
          <a:p>
            <a:endParaRPr lang="sk-SK" dirty="0" smtClean="0"/>
          </a:p>
          <a:p>
            <a:r>
              <a:rPr lang="sk-SK" dirty="0" smtClean="0"/>
              <a:t>Karfiol</a:t>
            </a:r>
          </a:p>
          <a:p>
            <a:endParaRPr lang="sk-SK" dirty="0" smtClean="0"/>
          </a:p>
          <a:p>
            <a:r>
              <a:rPr lang="sk-SK" dirty="0" smtClean="0"/>
              <a:t>Kel</a:t>
            </a:r>
          </a:p>
          <a:p>
            <a:endParaRPr lang="sk-SK" dirty="0" smtClean="0"/>
          </a:p>
          <a:p>
            <a:r>
              <a:rPr lang="sk-SK" dirty="0" smtClean="0"/>
              <a:t>Kaleráb</a:t>
            </a:r>
          </a:p>
          <a:p>
            <a:endParaRPr lang="sk-SK" dirty="0" smtClean="0"/>
          </a:p>
          <a:p>
            <a:r>
              <a:rPr lang="sk-SK" dirty="0" smtClean="0"/>
              <a:t>brokolica</a:t>
            </a:r>
          </a:p>
          <a:p>
            <a:endParaRPr lang="sk-SK" dirty="0"/>
          </a:p>
        </p:txBody>
      </p:sp>
      <p:pic>
        <p:nvPicPr>
          <p:cNvPr id="4" name="Obrázok 3" descr="KAPUST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3848" y="404664"/>
            <a:ext cx="3778790" cy="2840608"/>
          </a:xfrm>
          <a:prstGeom prst="rect">
            <a:avLst/>
          </a:prstGeom>
        </p:spPr>
      </p:pic>
      <p:pic>
        <p:nvPicPr>
          <p:cNvPr id="5" name="Obrázok 4" descr="karfiol-zlenina-zdrava-strava-nestandard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3848" y="1556792"/>
            <a:ext cx="3825200" cy="2868900"/>
          </a:xfrm>
          <a:prstGeom prst="rect">
            <a:avLst/>
          </a:prstGeom>
        </p:spPr>
      </p:pic>
      <p:pic>
        <p:nvPicPr>
          <p:cNvPr id="6" name="Obrázok 5" descr="KEL.jpg"/>
          <p:cNvPicPr>
            <a:picLocks noChangeAspect="1"/>
          </p:cNvPicPr>
          <p:nvPr/>
        </p:nvPicPr>
        <p:blipFill>
          <a:blip r:embed="rId4" cstate="print"/>
          <a:srcRect t="14696" b="15914"/>
          <a:stretch>
            <a:fillRect/>
          </a:stretch>
        </p:blipFill>
        <p:spPr>
          <a:xfrm>
            <a:off x="3203848" y="2492896"/>
            <a:ext cx="3753490" cy="2592288"/>
          </a:xfrm>
          <a:prstGeom prst="rect">
            <a:avLst/>
          </a:prstGeom>
        </p:spPr>
      </p:pic>
      <p:pic>
        <p:nvPicPr>
          <p:cNvPr id="7" name="Obrázok 6" descr="i30516w460h276xyz100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75856" y="2564904"/>
            <a:ext cx="3486894" cy="2628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58272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b="1" dirty="0" smtClean="0"/>
              <a:t>Biele, modré aj ružové kvety hladká vetra </a:t>
            </a:r>
            <a:r>
              <a:rPr lang="sk-SK" b="1" dirty="0" err="1" smtClean="0"/>
              <a:t>van</a:t>
            </a:r>
            <a:r>
              <a:rPr lang="sk-SK" b="1" dirty="0" smtClean="0"/>
              <a:t>. Čo to vonia? Agát? Baza? Rozkvitnutý … 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supermarke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Nadpis 1"/>
          <p:cNvSpPr>
            <a:spLocks noGrp="1"/>
          </p:cNvSpPr>
          <p:nvPr>
            <p:ph type="ctrTitle"/>
          </p:nvPr>
        </p:nvSpPr>
        <p:spPr>
          <a:xfrm>
            <a:off x="1115616" y="3789040"/>
            <a:ext cx="6982544" cy="209361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sk-SK" sz="5400" dirty="0" smtClean="0">
                <a:latin typeface="Times New Roman" pitchFamily="18" charset="0"/>
                <a:cs typeface="Times New Roman" pitchFamily="18" charset="0"/>
              </a:rPr>
              <a:t>Rastliny pestované v záhradách</a:t>
            </a:r>
            <a:endParaRPr lang="sk-SK"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čLOVEK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548680"/>
            <a:ext cx="7273714" cy="54407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3319208" cy="72494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4000" b="1" dirty="0" smtClean="0"/>
              <a:t>zelenina</a:t>
            </a:r>
            <a:endParaRPr lang="sk-SK" sz="4000" b="1" dirty="0"/>
          </a:p>
        </p:txBody>
      </p:sp>
      <p:sp>
        <p:nvSpPr>
          <p:cNvPr id="4" name="Zaoblený obdĺžnik 3"/>
          <p:cNvSpPr/>
          <p:nvPr/>
        </p:nvSpPr>
        <p:spPr>
          <a:xfrm>
            <a:off x="251520" y="1340768"/>
            <a:ext cx="345638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/>
              <a:t>a.) cibuľová</a:t>
            </a:r>
            <a:endParaRPr lang="sk-SK" sz="4000" dirty="0"/>
          </a:p>
        </p:txBody>
      </p:sp>
      <p:pic>
        <p:nvPicPr>
          <p:cNvPr id="5" name="Obrázok 4" descr="cibula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68760"/>
            <a:ext cx="6350000" cy="5029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Obrázok 5" descr="cesna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79640" y="1988840"/>
            <a:ext cx="4764360" cy="357327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Pravá zložená zátvorka 6"/>
          <p:cNvSpPr/>
          <p:nvPr/>
        </p:nvSpPr>
        <p:spPr>
          <a:xfrm rot="5400000">
            <a:off x="4103948" y="3609020"/>
            <a:ext cx="1224136" cy="4464496"/>
          </a:xfrm>
          <a:prstGeom prst="rightBrace">
            <a:avLst/>
          </a:prstGeom>
          <a:ln w="1174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3059832" y="6237312"/>
            <a:ext cx="3456384" cy="6206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Vitamín C</a:t>
            </a:r>
            <a:endParaRPr lang="sk-SK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sahu 4" descr="KAPUSTA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23529" y="1268760"/>
            <a:ext cx="5184576" cy="3897371"/>
          </a:xfrm>
        </p:spPr>
      </p:pic>
      <p:sp>
        <p:nvSpPr>
          <p:cNvPr id="4" name="Zaoblený obdĺžnik 3"/>
          <p:cNvSpPr/>
          <p:nvPr/>
        </p:nvSpPr>
        <p:spPr>
          <a:xfrm>
            <a:off x="251520" y="404664"/>
            <a:ext cx="51125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/>
              <a:t>b.) hlúbová zelenina</a:t>
            </a:r>
            <a:endParaRPr lang="sk-SK" sz="4000" dirty="0"/>
          </a:p>
        </p:txBody>
      </p:sp>
      <p:pic>
        <p:nvPicPr>
          <p:cNvPr id="6" name="Obrázok 5" descr="KE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1268760"/>
            <a:ext cx="3761948" cy="3893616"/>
          </a:xfrm>
          <a:prstGeom prst="rect">
            <a:avLst/>
          </a:prstGeom>
        </p:spPr>
      </p:pic>
      <p:sp>
        <p:nvSpPr>
          <p:cNvPr id="7" name="Šípka doprava 6"/>
          <p:cNvSpPr/>
          <p:nvPr/>
        </p:nvSpPr>
        <p:spPr>
          <a:xfrm>
            <a:off x="0" y="3861048"/>
            <a:ext cx="3600400" cy="1296144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LISTY</a:t>
            </a:r>
            <a:endParaRPr lang="sk-SK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Obrázok 7" descr="i30516w460h276xyz100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1268759"/>
            <a:ext cx="6912768" cy="4147661"/>
          </a:xfrm>
          <a:prstGeom prst="rect">
            <a:avLst/>
          </a:prstGeom>
        </p:spPr>
      </p:pic>
      <p:sp>
        <p:nvSpPr>
          <p:cNvPr id="9" name="Šípka doprava 8"/>
          <p:cNvSpPr/>
          <p:nvPr/>
        </p:nvSpPr>
        <p:spPr>
          <a:xfrm>
            <a:off x="0" y="2708920"/>
            <a:ext cx="3059832" cy="1872208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smtClean="0"/>
              <a:t>STONKOVÁ  HĽÚZA</a:t>
            </a:r>
            <a:endParaRPr lang="sk-SK" sz="2000" dirty="0"/>
          </a:p>
        </p:txBody>
      </p:sp>
      <p:pic>
        <p:nvPicPr>
          <p:cNvPr id="10" name="Obrázok 9" descr="karfiol-zlenina-zdrava-strava-nestandard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5616" y="1052736"/>
            <a:ext cx="6552728" cy="4914546"/>
          </a:xfrm>
          <a:prstGeom prst="rect">
            <a:avLst/>
          </a:prstGeom>
        </p:spPr>
      </p:pic>
      <p:sp>
        <p:nvSpPr>
          <p:cNvPr id="11" name="Šípka dolu 10"/>
          <p:cNvSpPr/>
          <p:nvPr/>
        </p:nvSpPr>
        <p:spPr>
          <a:xfrm>
            <a:off x="3419872" y="0"/>
            <a:ext cx="2448272" cy="3501008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S</a:t>
            </a:r>
          </a:p>
          <a:p>
            <a:pPr algn="ctr"/>
            <a:r>
              <a:rPr lang="sk-SK" sz="2400" b="1" dirty="0" smtClean="0"/>
              <a:t>Ú</a:t>
            </a:r>
          </a:p>
          <a:p>
            <a:pPr algn="ctr"/>
            <a:r>
              <a:rPr lang="sk-SK" sz="2400" b="1" dirty="0" smtClean="0"/>
              <a:t>K</a:t>
            </a:r>
          </a:p>
          <a:p>
            <a:pPr algn="ctr"/>
            <a:r>
              <a:rPr lang="sk-SK" sz="2400" b="1" dirty="0" smtClean="0"/>
              <a:t>V</a:t>
            </a:r>
          </a:p>
          <a:p>
            <a:pPr algn="ctr"/>
            <a:r>
              <a:rPr lang="sk-SK" sz="2400" b="1" dirty="0" smtClean="0"/>
              <a:t>E</a:t>
            </a:r>
          </a:p>
          <a:p>
            <a:pPr algn="ctr"/>
            <a:r>
              <a:rPr lang="sk-SK" sz="2400" b="1" dirty="0" smtClean="0"/>
              <a:t>T</a:t>
            </a:r>
          </a:p>
          <a:p>
            <a:pPr algn="ctr"/>
            <a:r>
              <a:rPr lang="sk-SK" sz="2400" b="1" dirty="0" smtClean="0"/>
              <a:t>I</a:t>
            </a:r>
          </a:p>
          <a:p>
            <a:pPr algn="ctr"/>
            <a:r>
              <a:rPr lang="sk-SK" sz="2400" b="1" dirty="0"/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sahu 4" descr="mrkva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628799"/>
            <a:ext cx="5112568" cy="3408379"/>
          </a:xfrm>
        </p:spPr>
      </p:pic>
      <p:sp>
        <p:nvSpPr>
          <p:cNvPr id="4" name="Zaoblený obdĺžnik 3"/>
          <p:cNvSpPr/>
          <p:nvPr/>
        </p:nvSpPr>
        <p:spPr>
          <a:xfrm>
            <a:off x="251520" y="404664"/>
            <a:ext cx="568863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/>
              <a:t>C</a:t>
            </a:r>
            <a:r>
              <a:rPr lang="sk-SK" sz="4000" dirty="0" smtClean="0"/>
              <a:t>.) koreňová zelenina</a:t>
            </a:r>
            <a:endParaRPr lang="sk-SK" sz="4000" dirty="0"/>
          </a:p>
        </p:txBody>
      </p:sp>
      <p:pic>
        <p:nvPicPr>
          <p:cNvPr id="6" name="Obrázok 5" descr="PET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1988840"/>
            <a:ext cx="4530824" cy="45308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sahu 4" descr="fazula_zlta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268759"/>
            <a:ext cx="3888432" cy="5016077"/>
          </a:xfrm>
        </p:spPr>
      </p:pic>
      <p:sp>
        <p:nvSpPr>
          <p:cNvPr id="4" name="Zaoblený obdĺžnik 3"/>
          <p:cNvSpPr/>
          <p:nvPr/>
        </p:nvSpPr>
        <p:spPr>
          <a:xfrm>
            <a:off x="251520" y="404664"/>
            <a:ext cx="568863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/>
              <a:t>D.) strukoviny</a:t>
            </a:r>
            <a:endParaRPr lang="sk-SK" sz="4000" dirty="0"/>
          </a:p>
        </p:txBody>
      </p:sp>
      <p:pic>
        <p:nvPicPr>
          <p:cNvPr id="6" name="Obrázok 5" descr="hrach3.jpg"/>
          <p:cNvPicPr>
            <a:picLocks noChangeAspect="1"/>
          </p:cNvPicPr>
          <p:nvPr/>
        </p:nvPicPr>
        <p:blipFill>
          <a:blip r:embed="rId3" cstate="print"/>
          <a:srcRect b="7270"/>
          <a:stretch>
            <a:fillRect/>
          </a:stretch>
        </p:blipFill>
        <p:spPr>
          <a:xfrm>
            <a:off x="4211960" y="1268759"/>
            <a:ext cx="4104456" cy="5074741"/>
          </a:xfrm>
          <a:prstGeom prst="rect">
            <a:avLst/>
          </a:prstGeom>
        </p:spPr>
      </p:pic>
      <p:sp>
        <p:nvSpPr>
          <p:cNvPr id="7" name="Zaoblený obdĺžnik 6"/>
          <p:cNvSpPr/>
          <p:nvPr/>
        </p:nvSpPr>
        <p:spPr>
          <a:xfrm>
            <a:off x="1547664" y="5661248"/>
            <a:ext cx="5400600" cy="7920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ysClr val="windowText" lastClr="000000"/>
                </a:solidFill>
              </a:rPr>
              <a:t>Zberajú sa STRUKY !!!</a:t>
            </a:r>
            <a:endParaRPr lang="sk-SK" sz="2400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sahu 4" descr="250px-Tomatoes-on-the-bush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268760"/>
            <a:ext cx="3817043" cy="5328592"/>
          </a:xfrm>
        </p:spPr>
      </p:pic>
      <p:sp>
        <p:nvSpPr>
          <p:cNvPr id="4" name="Zaoblený obdĺžnik 3"/>
          <p:cNvSpPr/>
          <p:nvPr/>
        </p:nvSpPr>
        <p:spPr>
          <a:xfrm>
            <a:off x="251520" y="404664"/>
            <a:ext cx="568863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/>
              <a:t>E.) plodová zelenina</a:t>
            </a:r>
            <a:endParaRPr lang="sk-SK" sz="4000" dirty="0"/>
          </a:p>
        </p:txBody>
      </p:sp>
      <p:pic>
        <p:nvPicPr>
          <p:cNvPr id="6" name="Obrázok 5" descr="paprika.jpg"/>
          <p:cNvPicPr>
            <a:picLocks noChangeAspect="1"/>
          </p:cNvPicPr>
          <p:nvPr/>
        </p:nvPicPr>
        <p:blipFill>
          <a:blip r:embed="rId3" cstate="print"/>
          <a:srcRect l="20434"/>
          <a:stretch>
            <a:fillRect/>
          </a:stretch>
        </p:blipFill>
        <p:spPr>
          <a:xfrm>
            <a:off x="4067944" y="1628800"/>
            <a:ext cx="4860031" cy="4581128"/>
          </a:xfrm>
          <a:prstGeom prst="rect">
            <a:avLst/>
          </a:prstGeom>
        </p:spPr>
      </p:pic>
      <p:sp>
        <p:nvSpPr>
          <p:cNvPr id="7" name="Šípka dolu 6"/>
          <p:cNvSpPr/>
          <p:nvPr/>
        </p:nvSpPr>
        <p:spPr>
          <a:xfrm>
            <a:off x="6156176" y="404664"/>
            <a:ext cx="936104" cy="230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lu 7"/>
          <p:cNvSpPr/>
          <p:nvPr/>
        </p:nvSpPr>
        <p:spPr>
          <a:xfrm rot="16200000">
            <a:off x="684076" y="3537012"/>
            <a:ext cx="936104" cy="230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3923928" y="3573016"/>
            <a:ext cx="1880643" cy="7694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400" dirty="0" smtClean="0"/>
              <a:t>bobule</a:t>
            </a:r>
            <a:endParaRPr lang="sk-SK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</TotalTime>
  <Words>140</Words>
  <Application>Microsoft Office PowerPoint</Application>
  <PresentationFormat>Prezentácia na obrazovke (4:3)</PresentationFormat>
  <Paragraphs>37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Arkáda</vt:lpstr>
      <vt:lpstr>Snímka 1</vt:lpstr>
      <vt:lpstr>Biele, modré aj ružové kvety hladká vetra van. Čo to vonia? Agát? Baza? Rozkvitnutý … </vt:lpstr>
      <vt:lpstr>Rastliny pestované v záhradách</vt:lpstr>
      <vt:lpstr>Snímka 4</vt:lpstr>
      <vt:lpstr>zelenina</vt:lpstr>
      <vt:lpstr>Snímka 6</vt:lpstr>
      <vt:lpstr>Snímka 7</vt:lpstr>
      <vt:lpstr>Snímka 8</vt:lpstr>
      <vt:lpstr>Snímka 9</vt:lpstr>
      <vt:lpstr>Akú zeleninu by sme mali konzumovať ???</vt:lpstr>
      <vt:lpstr>Ktoré časti zeleniny konzumujeme (list, kvet, plod, stonka)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Rastliny pestované v záhradách</dc:title>
  <dc:creator>PC</dc:creator>
  <cp:lastModifiedBy>hp</cp:lastModifiedBy>
  <cp:revision>35</cp:revision>
  <dcterms:created xsi:type="dcterms:W3CDTF">2014-09-12T05:46:23Z</dcterms:created>
  <dcterms:modified xsi:type="dcterms:W3CDTF">2016-10-19T11:23:42Z</dcterms:modified>
</cp:coreProperties>
</file>