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3901-CFA2-4D27-BA92-03ACEF01EFEF}" type="datetimeFigureOut">
              <a:rPr lang="sk-SK" smtClean="0"/>
              <a:pPr/>
              <a:t>19. 12. 2016</a:t>
            </a:fld>
            <a:endParaRPr lang="sk-SK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78A5-5369-4D03-A769-35189F56FA52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3901-CFA2-4D27-BA92-03ACEF01EFEF}" type="datetimeFigureOut">
              <a:rPr lang="sk-SK" smtClean="0"/>
              <a:pPr/>
              <a:t>19. 12. 2016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78A5-5369-4D03-A769-35189F56FA5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3901-CFA2-4D27-BA92-03ACEF01EFEF}" type="datetimeFigureOut">
              <a:rPr lang="sk-SK" smtClean="0"/>
              <a:pPr/>
              <a:t>19. 12. 2016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78A5-5369-4D03-A769-35189F56FA5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3901-CFA2-4D27-BA92-03ACEF01EFEF}" type="datetimeFigureOut">
              <a:rPr lang="sk-SK" smtClean="0"/>
              <a:pPr/>
              <a:t>19. 12. 2016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78A5-5369-4D03-A769-35189F56FA5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3901-CFA2-4D27-BA92-03ACEF01EFEF}" type="datetimeFigureOut">
              <a:rPr lang="sk-SK" smtClean="0"/>
              <a:pPr/>
              <a:t>19. 12. 2016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1EC78A5-5369-4D03-A769-35189F56FA5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3901-CFA2-4D27-BA92-03ACEF01EFEF}" type="datetimeFigureOut">
              <a:rPr lang="sk-SK" smtClean="0"/>
              <a:pPr/>
              <a:t>19. 12. 2016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78A5-5369-4D03-A769-35189F56FA5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3901-CFA2-4D27-BA92-03ACEF01EFEF}" type="datetimeFigureOut">
              <a:rPr lang="sk-SK" smtClean="0"/>
              <a:pPr/>
              <a:t>19. 12. 2016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78A5-5369-4D03-A769-35189F56FA5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3901-CFA2-4D27-BA92-03ACEF01EFEF}" type="datetimeFigureOut">
              <a:rPr lang="sk-SK" smtClean="0"/>
              <a:pPr/>
              <a:t>19. 12. 2016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78A5-5369-4D03-A769-35189F56FA5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3901-CFA2-4D27-BA92-03ACEF01EFEF}" type="datetimeFigureOut">
              <a:rPr lang="sk-SK" smtClean="0"/>
              <a:pPr/>
              <a:t>19. 12. 2016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78A5-5369-4D03-A769-35189F56FA5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3901-CFA2-4D27-BA92-03ACEF01EFEF}" type="datetimeFigureOut">
              <a:rPr lang="sk-SK" smtClean="0"/>
              <a:pPr/>
              <a:t>19. 12. 2016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78A5-5369-4D03-A769-35189F56FA5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3901-CFA2-4D27-BA92-03ACEF01EFEF}" type="datetimeFigureOut">
              <a:rPr lang="sk-SK" smtClean="0"/>
              <a:pPr/>
              <a:t>19. 12. 2016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78A5-5369-4D03-A769-35189F56FA5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8523901-CFA2-4D27-BA92-03ACEF01EFEF}" type="datetimeFigureOut">
              <a:rPr lang="sk-SK" smtClean="0"/>
              <a:pPr/>
              <a:t>19. 12. 2016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1EC78A5-5369-4D03-A769-35189F56FA52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ww.google.sk/url?sa=t&amp;rct=j&amp;q=&amp;esrc=s&amp;source=web&amp;cd=2&amp;cad=rja&amp;uact=8&amp;ved=0ahUKEwivpvm98f3QAhWEESwKHRBTAo4QFggjMAE&amp;url=https://en.wikipedia.org/wiki/Platycodon&amp;usg=AFQjCNHoIXPLsnisqcLo97A1ZfKsZtOG-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google.sk/url?sa=t&amp;rct=j&amp;q=&amp;esrc=s&amp;source=web&amp;cd=4&amp;cad=rja&amp;uact=8&amp;ved=0ahUKEwjErOTZ8f3QAhUEjSwKHRxKAKsQFggvMAM&amp;url=http://www.amusingplanet.com/2013/05/psychotria-elata-or-hookers-lips-most.html&amp;usg=AFQjCNHuDLqk08sc2WJGILtuLaNyfYBV1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google.sk/url?sa=t&amp;rct=j&amp;q=&amp;esrc=s&amp;source=web&amp;cd=1&amp;ved=0ahUKEwj6ydzc7_3QAhWIECwKHVhRB3wQFggbMAA&amp;url=https://en.wikipedia.org/wiki/Tricyrtis_hirta&amp;usg=AFQjCNHP2YMkVu4F7e5W_gGCQy-r_xAU0Q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en.wikipedia.org/wiki/Fritillaria_imperiali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google.sk/url?sa=t&amp;rct=j&amp;q=&amp;esrc=s&amp;source=web&amp;cd=1&amp;ved=0ahUKEwimhcGD8P3QAhVJCCwKHdUFCxcQFggaMAA&amp;url=https://en.wikipedia.org/wiki/Cypripedioideae&amp;usg=AFQjCNFk14dSF3yQr9b59WGb8tuIgPR1AQ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google.sk/url?sa=t&amp;rct=j&amp;q=&amp;esrc=s&amp;source=web&amp;cd=1&amp;ved=0ahUKEwjMnoqc8P3QAhVD1SwKHeecDYQQFggYMAA&amp;url=https://en.wikipedia.org/wiki/Dendrophylax_lindenii&amp;usg=AFQjCNEf3ZmdZLGXwjerxKre7dFRBJIcoQ&amp;bvm=bv.142059868,d.bG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google.sk/url?sa=t&amp;rct=j&amp;q=&amp;esrc=s&amp;source=web&amp;cd=1&amp;cad=rja&amp;uact=8&amp;sqi=2&amp;ved=0ahUKEwiVtce08P3QAhWDWywKHTmgDggQFggYMAA&amp;url=https://en.wikipedia.org/wiki/Strongylodon_macrobotrys&amp;usg=AFQjCNFNu_1fB82uHDQYVKwWrFCZmOwJvQ&amp;bvm=bv.142059868,d.bG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google.sk/url?sa=t&amp;rct=j&amp;q=&amp;esrc=s&amp;source=web&amp;cd=1&amp;cad=rja&amp;uact=8&amp;sqi=2&amp;ved=0ahUKEwjk34fP8P3QAhVHiiwKHZbTDfsQFggYMAA&amp;url=https://en.wikipedia.org/wiki/Passiflora_incarnata&amp;usg=AFQjCNGioyX7GKJa5rK0jVIwz0lcp_O9JQ&amp;bvm=bv.142059868,d.bG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google.sk/url?sa=t&amp;rct=j&amp;q=&amp;esrc=s&amp;source=web&amp;cd=1&amp;cad=rja&amp;uact=8&amp;ved=0ahUKEwjJyLDv8P3QAhVHkywKHR7GDrQQFggaMAA&amp;url=https://en.wikipedia.org/wiki/Datura&amp;usg=AFQjCNF7_9mBEnTb5X3zO58P7kjtSkI9o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google.sk/url?sa=t&amp;rct=j&amp;q=&amp;esrc=s&amp;source=web&amp;cd=10&amp;cad=rja&amp;uact=8&amp;ved=0ahUKEwi-jNeW8f3QAhVEWiwKHaL-Ao4QFghJMAk&amp;url=https://en.wikipedia.org/wiki/Primula&amp;usg=AFQjCNElKqplBRjEIHudzpWhVngaCisPo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92D050"/>
                </a:solidFill>
              </a:rPr>
              <a:t>Rastliny s najzaujímavejšími kvetmi </a:t>
            </a:r>
            <a:endParaRPr lang="sk-SK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Michal Kaputa a Janka Miženková</a:t>
            </a:r>
          </a:p>
          <a:p>
            <a:r>
              <a:rPr lang="sk-SK" dirty="0" smtClean="0"/>
              <a:t>2.A </a:t>
            </a:r>
          </a:p>
          <a:p>
            <a:endParaRPr lang="sk-SK" dirty="0" smtClean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u="sng" dirty="0" smtClean="0">
                <a:hlinkClick r:id="rId2"/>
              </a:rPr>
              <a:t/>
            </a:r>
            <a:br>
              <a:rPr lang="sk-SK" u="sng" dirty="0" smtClean="0">
                <a:hlinkClick r:id="rId2"/>
              </a:rPr>
            </a:br>
            <a:r>
              <a:rPr lang="sk-SK" u="sng" dirty="0" smtClean="0">
                <a:hlinkClick r:id="rId2"/>
              </a:rPr>
              <a:t>Platycodon </a:t>
            </a:r>
            <a:r>
              <a:rPr lang="sk-SK" u="sng" dirty="0">
                <a:hlinkClick r:id="rId2"/>
              </a:rPr>
              <a:t>grandiflorus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Nielen krásna, ale aj užitočná. Túto kvetinu môžete použiť napríklad do šalátov.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pic>
        <p:nvPicPr>
          <p:cNvPr id="4" name="Picture 3" descr="zvonce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18" y="2714620"/>
            <a:ext cx="5143503" cy="3857628"/>
          </a:xfrm>
          <a:prstGeom prst="rect">
            <a:avLst/>
          </a:prstGeom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u="sng" dirty="0" smtClean="0">
                <a:hlinkClick r:id="rId2"/>
              </a:rPr>
              <a:t/>
            </a:r>
            <a:br>
              <a:rPr lang="sk-SK" u="sng" dirty="0" smtClean="0">
                <a:hlinkClick r:id="rId2"/>
              </a:rPr>
            </a:br>
            <a:r>
              <a:rPr lang="sk-SK" u="sng" dirty="0" smtClean="0">
                <a:hlinkClick r:id="rId2"/>
              </a:rPr>
              <a:t>Psychotria </a:t>
            </a:r>
            <a:r>
              <a:rPr lang="sk-SK" u="sng" dirty="0">
                <a:hlinkClick r:id="rId2"/>
              </a:rPr>
              <a:t>Elata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Túto rastlinu môžete nájsť v Strednej a Južnej Amerike. Jej kvety v tvare pier sa pri kvitnutí roztvoria a odhalia svoje nádherné vnútro.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pic>
        <p:nvPicPr>
          <p:cNvPr id="4" name="Picture 3" descr="per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04" y="3000372"/>
            <a:ext cx="5429287" cy="3622352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Čarovná fazuľka s nápisom - Z lásky</a:t>
            </a:r>
            <a:br>
              <a:rPr lang="sk-SK" dirty="0" smtClean="0"/>
            </a:br>
            <a:endParaRPr lang="sk-SK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3513825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3" y="1643051"/>
            <a:ext cx="3286549" cy="4786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00496" y="285728"/>
            <a:ext cx="4857784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571480"/>
            <a:ext cx="3625470" cy="600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785950"/>
          </a:xfrm>
        </p:spPr>
        <p:txBody>
          <a:bodyPr/>
          <a:lstStyle/>
          <a:p>
            <a:r>
              <a:rPr lang="sk-SK" dirty="0" smtClean="0">
                <a:solidFill>
                  <a:srgbClr val="92D050"/>
                </a:solidFill>
              </a:rPr>
              <a:t>Ďakujeme za pozornosť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pic>
        <p:nvPicPr>
          <p:cNvPr id="4" name="Content Placeholder 3" descr="smajlik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736" y="2285992"/>
            <a:ext cx="3857652" cy="3827514"/>
          </a:xfrm>
        </p:spPr>
      </p:pic>
    </p:spTree>
  </p:cSld>
  <p:clrMapOvr>
    <a:masterClrMapping/>
  </p:clrMapOvr>
  <p:transition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u="sng" dirty="0" smtClean="0">
                <a:hlinkClick r:id="rId2"/>
              </a:rPr>
              <a:t/>
            </a:r>
            <a:br>
              <a:rPr lang="sk-SK" u="sng" dirty="0" smtClean="0">
                <a:hlinkClick r:id="rId2"/>
              </a:rPr>
            </a:br>
            <a:r>
              <a:rPr lang="sk-SK" u="sng" dirty="0" smtClean="0">
                <a:solidFill>
                  <a:schemeClr val="accent6">
                    <a:lumMod val="75000"/>
                  </a:schemeClr>
                </a:solidFill>
                <a:hlinkClick r:id="rId2"/>
              </a:rPr>
              <a:t>Tricyrtis hirta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Pochádza z Japonska a podobá sa skôr na morskú hviezdicu než na rastlinu</a:t>
            </a:r>
            <a:r>
              <a:rPr lang="sk-SK" dirty="0" smtClean="0"/>
              <a:t>.</a:t>
            </a:r>
          </a:p>
          <a:p>
            <a:endParaRPr lang="sk-SK" dirty="0" smtClean="0"/>
          </a:p>
          <a:p>
            <a:pPr>
              <a:buNone/>
            </a:pPr>
            <a:endParaRPr lang="sk-SK" dirty="0" smtClean="0"/>
          </a:p>
        </p:txBody>
      </p:sp>
      <p:pic>
        <p:nvPicPr>
          <p:cNvPr id="10" name="Picture 9" descr="Tricyrtis_hirta_-_blossom_top_(aka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85918" y="2786058"/>
            <a:ext cx="4537376" cy="3857652"/>
          </a:xfrm>
          <a:prstGeom prst="rect">
            <a:avLst/>
          </a:prstGeom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hlinkClick r:id="rId2"/>
              </a:rPr>
              <a:t/>
            </a:r>
            <a:br>
              <a:rPr lang="sk-SK" dirty="0" smtClean="0">
                <a:hlinkClick r:id="rId2"/>
              </a:rPr>
            </a:br>
            <a:r>
              <a:rPr lang="sk-SK" dirty="0" smtClean="0">
                <a:hlinkClick r:id="rId2"/>
              </a:rPr>
              <a:t>Fritillaria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 latinčine znamená meno tejto rastliny niečo ako „krabička na kocky". A naozaj, kvety tejto rastliny sa na ňu skutočne podobajú</a:t>
            </a:r>
            <a:r>
              <a:rPr lang="sk-SK" dirty="0" smtClean="0"/>
              <a:t>.</a:t>
            </a:r>
          </a:p>
          <a:p>
            <a:endParaRPr lang="sk-SK" dirty="0"/>
          </a:p>
        </p:txBody>
      </p:sp>
      <p:pic>
        <p:nvPicPr>
          <p:cNvPr id="4" name="Picture 3" descr="fritillari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6" y="3071810"/>
            <a:ext cx="5214974" cy="3454920"/>
          </a:xfrm>
          <a:prstGeom prst="rect">
            <a:avLst/>
          </a:prstGeom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u="sng" dirty="0" smtClean="0">
                <a:hlinkClick r:id="rId2"/>
              </a:rPr>
              <a:t/>
            </a:r>
            <a:br>
              <a:rPr lang="sk-SK" u="sng" dirty="0" smtClean="0">
                <a:hlinkClick r:id="rId2"/>
              </a:rPr>
            </a:br>
            <a:r>
              <a:rPr lang="sk-SK" u="sng" dirty="0" smtClean="0">
                <a:hlinkClick r:id="rId2"/>
              </a:rPr>
              <a:t>Cypripedioideae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Kvety tejto rastliny sa podobajú na malé papuče</a:t>
            </a:r>
            <a:r>
              <a:rPr lang="pl-PL" dirty="0" smtClean="0"/>
              <a:t>.</a:t>
            </a:r>
          </a:p>
          <a:p>
            <a:endParaRPr lang="sk-SK" dirty="0"/>
          </a:p>
        </p:txBody>
      </p:sp>
      <p:pic>
        <p:nvPicPr>
          <p:cNvPr id="4" name="Picture 3" descr="papucekve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28" y="2571744"/>
            <a:ext cx="5381620" cy="4027806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u="sng" dirty="0" smtClean="0">
                <a:hlinkClick r:id="rId2"/>
              </a:rPr>
              <a:t/>
            </a:r>
            <a:br>
              <a:rPr lang="sk-SK" u="sng" dirty="0" smtClean="0">
                <a:hlinkClick r:id="rId2"/>
              </a:rPr>
            </a:br>
            <a:r>
              <a:rPr lang="sk-SK" u="sng" dirty="0" smtClean="0">
                <a:hlinkClick r:id="rId2"/>
              </a:rPr>
              <a:t>Dendrophylax </a:t>
            </a:r>
            <a:r>
              <a:rPr lang="sk-SK" u="sng" dirty="0">
                <a:hlinkClick r:id="rId2"/>
              </a:rPr>
              <a:t>lindenii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Táto rastlina sa tiež nazýva orchidea duchov. Pochádza z Floridy a patrí medzi ohrozené druhy.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pic>
        <p:nvPicPr>
          <p:cNvPr id="4" name="Picture 3" descr="duchkve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04" y="3000372"/>
            <a:ext cx="5453058" cy="3604131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u="sng" dirty="0" smtClean="0">
                <a:hlinkClick r:id="rId2"/>
              </a:rPr>
              <a:t/>
            </a:r>
            <a:br>
              <a:rPr lang="sk-SK" u="sng" dirty="0" smtClean="0">
                <a:hlinkClick r:id="rId2"/>
              </a:rPr>
            </a:br>
            <a:r>
              <a:rPr lang="sk-SK" u="sng" dirty="0" smtClean="0">
                <a:hlinkClick r:id="rId2"/>
              </a:rPr>
              <a:t>Strongylodon </a:t>
            </a:r>
            <a:r>
              <a:rPr lang="sk-SK" u="sng" dirty="0">
                <a:hlinkClick r:id="rId2"/>
              </a:rPr>
              <a:t>macrobotrys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Táto nádherná popínavá rastlina pochádza z Filipín a je známa najmä vďaka svojej prenikavej </a:t>
            </a:r>
            <a:r>
              <a:rPr lang="sk-SK" dirty="0" smtClean="0"/>
              <a:t>vôni.</a:t>
            </a:r>
          </a:p>
          <a:p>
            <a:endParaRPr lang="sk-SK" dirty="0"/>
          </a:p>
        </p:txBody>
      </p:sp>
      <p:pic>
        <p:nvPicPr>
          <p:cNvPr id="4" name="Picture 3" descr="zelenypopinavzexotickykve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46" y="3000372"/>
            <a:ext cx="4214842" cy="3622129"/>
          </a:xfrm>
          <a:prstGeom prst="rect">
            <a:avLst/>
          </a:prstGeom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u="sng" dirty="0" smtClean="0">
                <a:hlinkClick r:id="rId2"/>
              </a:rPr>
              <a:t/>
            </a:r>
            <a:br>
              <a:rPr lang="sk-SK" u="sng" dirty="0" smtClean="0">
                <a:hlinkClick r:id="rId2"/>
              </a:rPr>
            </a:br>
            <a:r>
              <a:rPr lang="sk-SK" u="sng" dirty="0" smtClean="0">
                <a:hlinkClick r:id="rId2"/>
              </a:rPr>
              <a:t>Passiflora </a:t>
            </a:r>
            <a:r>
              <a:rPr lang="sk-SK" u="sng" dirty="0">
                <a:hlinkClick r:id="rId2"/>
              </a:rPr>
              <a:t>incarnata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Kolibríky nemajú radšej nič iné ako práve túto peľ z kvetov tejto rastliny</a:t>
            </a:r>
            <a:r>
              <a:rPr lang="sk-SK" dirty="0" smtClean="0"/>
              <a:t>.</a:t>
            </a:r>
          </a:p>
          <a:p>
            <a:endParaRPr lang="sk-SK" dirty="0"/>
          </a:p>
        </p:txBody>
      </p:sp>
      <p:pic>
        <p:nvPicPr>
          <p:cNvPr id="4" name="Picture 3" descr="passiflor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56" y="2714620"/>
            <a:ext cx="4452926" cy="3882395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u="sng" dirty="0" smtClean="0">
                <a:hlinkClick r:id="rId2"/>
              </a:rPr>
              <a:t/>
            </a:r>
            <a:br>
              <a:rPr lang="sk-SK" u="sng" dirty="0" smtClean="0">
                <a:hlinkClick r:id="rId2"/>
              </a:rPr>
            </a:br>
            <a:r>
              <a:rPr lang="sk-SK" u="sng" dirty="0" smtClean="0">
                <a:hlinkClick r:id="rId2"/>
              </a:rPr>
              <a:t>Datura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Táto kvetina sa na darovanie príliš nehodí. Je síce krásna, ale aj jedovatá a často sa používala pri samovraždách</a:t>
            </a:r>
            <a:r>
              <a:rPr lang="sk-SK" dirty="0" smtClean="0"/>
              <a:t>.</a:t>
            </a:r>
          </a:p>
          <a:p>
            <a:endParaRPr lang="sk-SK" dirty="0"/>
          </a:p>
        </p:txBody>
      </p:sp>
      <p:pic>
        <p:nvPicPr>
          <p:cNvPr id="4" name="Picture 3" descr="jedovataruz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794" y="3000372"/>
            <a:ext cx="4929222" cy="3696917"/>
          </a:xfrm>
          <a:prstGeom prst="rect">
            <a:avLst/>
          </a:prstGeom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u="sng" dirty="0" smtClean="0">
                <a:hlinkClick r:id="rId2"/>
              </a:rPr>
              <a:t/>
            </a:r>
            <a:br>
              <a:rPr lang="sk-SK" u="sng" dirty="0" smtClean="0">
                <a:hlinkClick r:id="rId2"/>
              </a:rPr>
            </a:br>
            <a:r>
              <a:rPr lang="sk-SK" u="sng" dirty="0" smtClean="0">
                <a:hlinkClick r:id="rId2"/>
              </a:rPr>
              <a:t>Primula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Štýlová a trvácna rastlina, ktorá nevyžaduje prílišnú starostlivosť</a:t>
            </a:r>
            <a:r>
              <a:rPr lang="sk-SK" dirty="0" smtClean="0"/>
              <a:t>.</a:t>
            </a:r>
          </a:p>
          <a:p>
            <a:endParaRPr lang="sk-SK" dirty="0"/>
          </a:p>
        </p:txBody>
      </p:sp>
      <p:pic>
        <p:nvPicPr>
          <p:cNvPr id="4" name="Picture 3" descr="fialk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304" y="2643182"/>
            <a:ext cx="5988423" cy="3976687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75</TotalTime>
  <Words>187</Words>
  <Application>Microsoft Office PowerPoint</Application>
  <PresentationFormat>On-screen Show (4:3)</PresentationFormat>
  <Paragraphs>25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Apex</vt:lpstr>
      <vt:lpstr>Rastliny s najzaujímavejšími kvetmi </vt:lpstr>
      <vt:lpstr> Tricyrtis hirta </vt:lpstr>
      <vt:lpstr> Fritillaria </vt:lpstr>
      <vt:lpstr> Cypripedioideae </vt:lpstr>
      <vt:lpstr> Dendrophylax lindenii </vt:lpstr>
      <vt:lpstr> Strongylodon macrobotrys </vt:lpstr>
      <vt:lpstr> Passiflora incarnata </vt:lpstr>
      <vt:lpstr> Datura </vt:lpstr>
      <vt:lpstr> Primula </vt:lpstr>
      <vt:lpstr> Platycodon grandiflorus </vt:lpstr>
      <vt:lpstr> Psychotria Elata </vt:lpstr>
      <vt:lpstr>Čarovná fazuľka s nápisom - Z lásky </vt:lpstr>
      <vt:lpstr>Slide 13</vt:lpstr>
      <vt:lpstr>Ďakujeme za pozornosť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Rastliny s najzaujímavejšími kvetmi</dc:title>
  <dc:creator>Dávid Kaputa</dc:creator>
  <cp:lastModifiedBy>Dávid Kaputa</cp:lastModifiedBy>
  <cp:revision>12</cp:revision>
  <dcterms:created xsi:type="dcterms:W3CDTF">2016-12-18T13:24:59Z</dcterms:created>
  <dcterms:modified xsi:type="dcterms:W3CDTF">2016-12-19T17:51:34Z</dcterms:modified>
</cp:coreProperties>
</file>