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12. 5. 2016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12. 5. 2016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12. 5. 2016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12. 5. 2016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12. 5. 2016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12. 5. 2016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12. 5. 2016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12. 5. 2016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12. 5. 2016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12. 5. 2016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12. 5. 2016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12. 5. 2016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 rot="19140000">
            <a:off x="972997" y="2026629"/>
            <a:ext cx="6102824" cy="74939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sz="3600" b="1" dirty="0" smtClean="0"/>
              <a:t>REPRODUKČNÝ CYKLUS ŽENY</a:t>
            </a:r>
            <a:endParaRPr lang="sk-SK" sz="3600" b="1" dirty="0"/>
          </a:p>
        </p:txBody>
      </p:sp>
      <p:pic>
        <p:nvPicPr>
          <p:cNvPr id="1026" name="Picture 2" descr="http://www.fertility.sk/doc_images/menstruacny-a-ovarialny-cyklus-main_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" y="0"/>
            <a:ext cx="3672408" cy="224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2.gstatic.com/images?q=tbn:ANd9GcR6EGQNdwQy3rp_AJCv1Ppr3AjsfC5N87IhMQgsqrIkgGwTaQpiM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96" b="54751"/>
          <a:stretch/>
        </p:blipFill>
        <p:spPr bwMode="auto">
          <a:xfrm>
            <a:off x="3275856" y="4437112"/>
            <a:ext cx="5695614" cy="157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71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5" descr="Nová bitová mapa.bmp"/>
          <p:cNvPicPr>
            <a:picLocks noChangeAspect="1"/>
          </p:cNvPicPr>
          <p:nvPr/>
        </p:nvPicPr>
        <p:blipFill rotWithShape="1">
          <a:blip r:embed="rId2"/>
          <a:srcRect t="9198" b="2816"/>
          <a:stretch/>
        </p:blipFill>
        <p:spPr>
          <a:xfrm>
            <a:off x="971600" y="116632"/>
            <a:ext cx="7162800" cy="4821382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539552" y="4924547"/>
            <a:ext cx="2595134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b="1" dirty="0" smtClean="0"/>
              <a:t>OVARIÁLNY</a:t>
            </a:r>
            <a:endParaRPr lang="sk-SK" sz="40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5868144" y="4938014"/>
            <a:ext cx="2401619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b="1" dirty="0" smtClean="0"/>
              <a:t>UTERINNÝ</a:t>
            </a:r>
            <a:endParaRPr lang="sk-SK" sz="4000" b="1" dirty="0"/>
          </a:p>
        </p:txBody>
      </p:sp>
    </p:spTree>
    <p:extLst>
      <p:ext uri="{BB962C8B-B14F-4D97-AF65-F5344CB8AC3E}">
        <p14:creationId xmlns:p14="http://schemas.microsoft.com/office/powerpoint/2010/main" val="163873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OVARIÁLNY CYKLUS: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http://thumbs.dreamstime.com/thumb_1820/182022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40767"/>
            <a:ext cx="5184576" cy="37501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ál 3"/>
          <p:cNvSpPr/>
          <p:nvPr/>
        </p:nvSpPr>
        <p:spPr>
          <a:xfrm>
            <a:off x="3995936" y="2060848"/>
            <a:ext cx="1080120" cy="864096"/>
          </a:xfrm>
          <a:prstGeom prst="ellipse">
            <a:avLst/>
          </a:prstGeom>
          <a:noFill/>
          <a:ln w="444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prava 4"/>
          <p:cNvSpPr/>
          <p:nvPr/>
        </p:nvSpPr>
        <p:spPr>
          <a:xfrm>
            <a:off x="5220072" y="2708920"/>
            <a:ext cx="864096" cy="506936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lu 5"/>
          <p:cNvSpPr/>
          <p:nvPr/>
        </p:nvSpPr>
        <p:spPr>
          <a:xfrm>
            <a:off x="6228184" y="1700808"/>
            <a:ext cx="216024" cy="1080120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lu 7"/>
          <p:cNvSpPr/>
          <p:nvPr/>
        </p:nvSpPr>
        <p:spPr>
          <a:xfrm>
            <a:off x="6380584" y="1853208"/>
            <a:ext cx="216024" cy="1080120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5796136" y="3717032"/>
            <a:ext cx="1080120" cy="864096"/>
          </a:xfrm>
          <a:prstGeom prst="ellipse">
            <a:avLst/>
          </a:prstGeom>
          <a:noFill/>
          <a:ln w="444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Šípka dolu 9"/>
          <p:cNvSpPr/>
          <p:nvPr/>
        </p:nvSpPr>
        <p:spPr>
          <a:xfrm>
            <a:off x="6749008" y="4600651"/>
            <a:ext cx="216024" cy="108012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4932040" y="3318412"/>
            <a:ext cx="936104" cy="758660"/>
          </a:xfrm>
          <a:prstGeom prst="ellipse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164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 descr="http://www.oskole.sk/userfiles/image/zaida/biologia/ontogeneticky%20vyvin/pohlavna%20sustava%20zeny_html_m5590a3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64714"/>
            <a:ext cx="4968552" cy="679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46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hly">
  <a:themeElements>
    <a:clrScheme name="Uhly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Uhly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hl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11</TotalTime>
  <Words>8</Words>
  <Application>Microsoft Office PowerPoint</Application>
  <PresentationFormat>Prezentácia na obrazovke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Uhly</vt:lpstr>
      <vt:lpstr>REPRODUKČNÝ CYKLUS ŽENY</vt:lpstr>
      <vt:lpstr>Prezentácia programu PowerPoint</vt:lpstr>
      <vt:lpstr>OVARIÁLNY CYKLUS: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REPRODUKČNÝ CYKLUS ŽENY</dc:title>
  <dc:creator>Guest</dc:creator>
  <cp:lastModifiedBy>Guest</cp:lastModifiedBy>
  <cp:revision>14</cp:revision>
  <dcterms:created xsi:type="dcterms:W3CDTF">2016-05-12T06:05:42Z</dcterms:created>
  <dcterms:modified xsi:type="dcterms:W3CDTF">2016-05-12T06:17:51Z</dcterms:modified>
</cp:coreProperties>
</file>