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Drsnokožce</a:t>
            </a:r>
            <a:r>
              <a:rPr lang="sk-SK" smtClean="0"/>
              <a:t> a Ryby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26" name="AutoShape 2" descr="data:image/jpeg;base64,/9j/4AAQSkZJRgABAQAAAQABAAD/2wCEAAkGBxMTEhUSEhIVFRUVFxcXFxgYGBodFxgVGBUXFxUXFxcYHSggGBolGxUVITEhJSkrLi4uFx8zODMsNygtLisBCgoKDg0OFxAQGi0lHR0tLS0tLS0tLS0tLS0tLS0tLS0tLS0tLS0tLS0tLS0tLS0tLS0tLS0tLS0tLS0tLS0tLf/AABEIALQBGAMBIgACEQEDEQH/xAAbAAABBQEBAAAAAAAAAAAAAAAEAAECAwUGB//EADwQAAEDAgMFBQYDCAMBAQAAAAEAAhEDIQQxUQUSQWFxBiKBkaETMrHB0fBCUuEHFCMzYnKS8RVDooJT/8QAGgEAAwEBAQEAAAAAAAAAAAAAAAECAwQFBv/EACIRAQADAAICAwADAQAAAAAAAAABAhEDIRIxBBNBMlFhFP/aAAwDAQACEQMRAD8A9BBjIlWNgnTkDZMy4GXzUojgu1xaupGCRlP3knr4KQC2JMSYHDmohFg90EXH3wWVumle2dVZukO8IjjzCVKtcHNQ23iA1oymfGFmYfGTbqiI2Cm2S6qnlOqkc7rN2Njg4FkzuiR04+UjzWnmonppE6hUtkSqHVDI0VxYCmLEylEKdNkXIsrGNhTeyUjVMaHcLBWMFzChPDRMSQcreMjWUDT1Ku7mM8oS9raY4c58kFtDEAkR6G3kFT+8mLHwiFUVTN8lfVxlrQIzn9UNUxhI95rhpAM/ooGoTMgGeQ+auw7DEEAg6gW8QqzEeWhw1pHugA5i4HipsAERMD8tvXiESMI08FcMLAgfBGiIkG2oScvP5K9ohW/u4Fw26l7I8AFOnESrAUXNuiBTsm3Agwb6Tj9+iX7pq4+FkbCZwT0sCMoAZD768VIkBWEqqoUFuI7yqrPOqqxNZzbNZvc5AHrdZ2I2hVE/wTu6ghVFdZzcbVNrod+IDRcxOUqUbwBg5Cx6IXERef0+pVxDObq8TX0/2FWN4iZy5qlpkgMm3l4DgiKmGMAEkW1V4zmf1RitoWgZ9PCySalhxOUpJ9QjymXYCh580271CLZjGnIwdCPoqcUW57w5fc3XNFnoTWPwOORSaeaoq1tL+BzQmPxu4xz891pP0HK8LSY6Z+QDbOJL3W/DbkuZxONc024ffBOMfwlDVqviSkYrsvtYsxVMl3dJ3XaQ63pIPgvVnMK8QrWkt/XxXsHZ3aHt8NTq5kth39ze67zInxUX/tdP6HFINVgapAKFqiCbJvagcVKoh4TgpkjXOgvqgsVjnOllgDbL4op7RCAxmC3ot5z8oV1iN7ZXmc6LC02i5M9FbbJC0KDW2IcOtukfcokNba5E8p+iuYZxK6m1sxmr2dICro4ODJO8NBIRu4coACzmWtYlFgtZSarWtgJBqnWmIRa6iSOXmrShqmBpuuW35Ej4FECdXezUSFUzBNGRd/kVe1kD7+KCQhQcFaQoEJlIPF1d0WaXdOHVZ52g2e9Leq13hU1KcjJVEwztv4BZWYfdId0TVXajwTYvBOcd1oYGxMloJnlZNTwD2/8AZbQNHoSr6ZTqiq502Ai85zyhDnD72YWoaYCrcVUSzt/oRmFDbtbGc3tPTXK6iaJOaLqPGqCdi2TAcCeRn4ZJxqbTB/YgJKjEVoSVxWWXnDrq1Kmc7c1iY7EspiHVABmJifrksvF4t5EGrM6b1xzAWdiMKWjepspl+cvcY/x3Jd5hctcj9enbZ/GjX2q0DeLSWiYnuieNon0XK7f7QGsQ0NDWNuAOJiJJ6cOaWOweJqmXlrtGsMNH9rbR1QjdhVyf5dv7m+iqbQVaSEpvJykkA/XIclaKsDOfn5FaFPs9X4sjoSfgOSTtgHIhw6z9FOrxjVXR48P16Lvf2XbQJbWoHgWvb4jdf8Gea5s9nanD4H5haXZrZ+IwuIbWNPep3a/dMncMTAzJEA5fhRulmPTZTgpgQYIMg8UzlCtM4qBanVoTL2Ha05iVCtR3hEHzRhcmD0aUxDNdswfmMK+jhWM1JRTwmVeUynwrErGmycFV7yW8oaasJTkqkOT7yMGpkppUXPUQ5MtTJTqovTB6MLyWlQKb2iYlBTJnKLlIqp5VJkoUKrVKVVUqJwiZgPWpmJn1WXj3P3TuEB3CcuZV9VxEucZN+BAjhYk+ax8TjgZuuilZlxct8UOwEmatZ9TlMN8pn1VVfENpiGiBoAZ+pKEq48jK86mw8OKz62LPEyuiKdsZtsDKu1y6AKVSOJIDR6lJZNfFykr8E61G7RI4qX/JTxXMU8TJJ4oplT71XkPoHV4TGt4iVsUdptHutAXDU8UbR9/RFUcT6ZqTdqzHSL38gPH7KtpNDszHIaLl6GPymOOuXn981oUNrtFonU/QcuaDx09CjTGTQetz+i0GNpx/LA9Pguew/aNsQ0fBTG2N4xN0jbx3BlI6Ex65pNrTkQeo+izcLVBzcfvRHPxVNpa33nOyaIk9ScrI3B4xIqkwnKPNTNJ4/D8FBmOaOEKQ2iCYaC46Nv5nII8y+uEahIzCoBRL6jzo3/0fkPihmQSY3jrLQL/4hVF4Z24p/FramqTnILE0zmH7vXL0VdHETbeBPJXGT+sreUe4HF6ga/NAVqxasqtinB3etpzW1ePXNfn8XRe1UmVVyj9sbtjMqNXbwiAbqvosj/qiHU18SAqxjRlK51mN3myXKWHxEkXi/H9E/pR/0zM9OhFWfl81Y2osdriL56o2g+VFqY1py6MDlPeQ7XK0LOYbRKe8oPKdvNUYmre3BEQLTkHfUgEzAQ1WoLgSg8Xi2kFpuOOnismtiQPccRFgAch0MiOULevFMuS/NHppYzEhoEHzC5HH4kSbx81Dae1qgcG1AOThkRwnOFj1qsmN+OuXgf0XTSsVc9tsvq15yVDnA5vaLcZPh3QY8UKcVaAI1My4+cQhX1Vtks9heavj4/RMgy9JPBEqzU+/miaNYwIPDyzz558Vn0ag0k9UVSq7sTfjr8F4j6MbTxfB1tOnXNEMxJjMkcZAiYyngsY144zx/RTdiCRLIDtTGWg0Um224wgiR3YmJ6x3rK5mPgXkTla7uefULCGIjLP1k/L6qw1yOAHHrzP05JG3aePOQHzHmFoYDDb0Oc8tztMg3+XzXN0nXBBueHEa5iLzqjDjiBaR8PQIJ1T8XVptJa9pAnOxzssbZeOqOqvqv95osZiCSbjwBFtVk7Rx7iyNbWkSrti05pOnPeAA4xDp4JYeuqwm06lZwD37jWiY3oc4mQDOggnyXQ0ttmmxrGvBBtvuF/7iBEx14rz59RwaWixBAyFwRledVW3EVBZznREQZI1jTglhxL0WliqpcT+87zBe7W70aEtEeIH1WxTx9Tca6jSFRhkEuqbjyQYlrXCCJnNwyyK8s2ftypTBBb5tMQtHDbFxmIhhrezotJLX/iIcS890PmziRwsMuKR67jFV3vBJpOZ1cLeRWLVcRZr2g9ZKGxWwXMZTYcW+pUe8C8ttm4tAcSCGgm7jkl/wrSSfZMY6ILgDJAsJfZzza5JT0sH0qlV1t4OGhAI9VOvswOuZaeRt5E/AoXdFMgAG35cyejp+ZRWFrvcQN0EawfQXnqrryWr6lF+GtvcMPaXZzFAb1MCo3+lwBjmHfIlc5VFRjt2ox7Do4EE9JXqhq1GtneaABkRf4oM4qk4EVLjiCJb5fouqnzLR/KHHyfBrP8ZxxWz6pzmRpmtihiWm/kBkOhzV+NwWAfIaSw6s1/tdI8oVFDYhb/LqioL5jdd6kg+a3jnpb/HLb4t6+u2thHg3B/1poEe92gXPe3NK72loEAb2RPXj4Iyljw4ffgptTe4TFvHqWkKycYi6yTjBeYHASfu6rbtATynVH1l90t/21s1lvw1WoSXndb+FjfQvdx6ZIbFbWaywuUFX7VNAtn5+I4Irx2j1Aty1n2ntKk2naBxmNecLBxeN3Zu0HO83vkPsIPam2ZndOawcTiy43K6606cu9icTjC5xOaFqV50VDnE24acP1Vbncx8fXJWease7WB1IHxUS+Py+U/GypPJEezptbLnb7zk1tmj+52Z6DzSmfxUVUufKdM+oXG08gPoEkaeM0AjlH3dXtqwJ14/fVdfi9lMqEOJAIABEWMTc88r8lz+1dmGnFpGQOsZnPx5WXiPeZBeSma45q+qyOSpOiAINUnM5CLZcgi6MZyfl46oBpsi6JOuXzSNpUXkSQLG2WauaJEnIKnD5TH0+81ex4vHC6DBbQdAF/D/ajsPbDZqUySI3XD1a/wCLfVU7XYfeErn9hvPtXmf+t/nI+aRu9o4hxJA70OcZ0G9afC/gpN2g1/eLcsrxbgCNT81k7BY80a9QZBzGeFm/W61G4aWxuyDn/tBDnbZL6L2gsYHOAAAizYJgczY2VOExL2/jIvlPyWRimn2hABAad2+ubo8beCeuKgAINvNI3U4TbffdLI9nEVJbLiQd6GzlcARn1Wth+0LRlUubngefvDNeWjEOyD7SCYyJyJ+KJbtCoIDjfUgGRw69UpqcWersxYqCxBPCXX1yjlktTYzNwbzpMTmIH9wOgE9ZXmmA2+RHfg8xw5eaPxXaF7gackg8/HPQpYeu9x+2WFp7sjWZ8BzXJYzaE3mBwkQsF+0S6xy0m3JQfWLjawP3krhMyur4hwMh3RaGxu09dhynLMSFkkTkLDhqtLDVWMbMiB9FSHa4ftPTLYqsF87W8ZQ1fEYJ3uHcP9Fh5ZLg8btKRM/SFnHEk5ED08s06zNfUpvWLdWjXc4ig0z7Os1x4BwLfW4PosPG4itT/mMcAPxZt/yFkHhXDjWiNQfiFt4PaQbAL5C6K/JtX325bfDpPrpzWJ2sXCAc0E/Fld3itkYSuJLN1x/Ew7p6kCx8lgY7seQT7KsHcngtP+QkegXTT5XHPvpzX+HyR67c6zvTLmt6z8ACSVS5408Z+Svx+y61K76bg38w7zf8myEDvLoi0T6lzzxzE9wmSokqMpJ6cUOU0ppSU6uKJBx4GElFJLVeLsm1E1WkHabxaWgnhIIsPFQ3xqpNqDVeM9eHPbX2cQXPaO7vHrePTNZWPoFjoIzuOi7o7pzi6xdrUqLu85wBbb3gLaFI3NNdeyOoHKEK6rQ3iBUbBMiCLWvfgjXY3Ctn+KJPAX+CYaNKr3YVlFwnLP4LC/5mmMg89B9YRuG23SAu1zecBJQralYUxf8AECGzlleYvyXOdmNlurPqOAIosE1qn5aYcCWt1qPMMa3iT1R+3NpCtusp97gLXk2AjWYXR7H2KW16eE9nG4W+0BLQTUcAZJuLNcCObzZINPAYBzMCxraf8WtVdVdDS4ilTG6ZAu0GoXQT+VdBUwpwuGNV7ZeKe+WkQAXENphxuCS4xFjfJa/Z3BB2Jq4sVqVVhAp0gwk7jGgbrSZzi55vKL20329alh93ep03e1rwGke64UqbmkzDpc61+63VEm802D2erYiTTh+7d8kAy6TN7STKL7TbJOGo1C8FpaAGmO7vuADRORguGWhXp+y9mUqG8KbQN9xcbAWJs0QB3RwCxO12Fr4qtRoUHNayjNWq4we89pp02bpN+46qTpLTogPEmM4CbBIHvQQV65t/sHh/Yn92D2VRBb3iWuIiQcwJAOgm1pXmu09k1aIcalOo2DB7pBPHxtogsC0hOVr/AKI1tUix+GYVOFokt96eIdbLgrW0SLG6Bi6ixsh294fXwRrW8uOnBDYaldHNpZjOAPK4QMXAxEeHND43ZtU3A7roM8B4cf8AaOwOFdN2k26x+lwre0NJzaTXNO9DmiMuRtNx8k9GOfdhwDBufTyUXsa3gi3YcxlB56rKrVO8WzJGY0MJ6WLg4OysZ4Kp2I3ShmVyJ+CqeZKCxuYTb7mW3fVTd2jre81pi8zlCw6DHA2utEVnOpPZeSIvlGiOjF0+3Aa4v3HRx3CIGshxgha+EwWFx9M1WUnMOrQG58hYnwK4ivsasaLw1gdkR3mm0gmL6BD9nqr6DHuZUfTeSO6DYgTnwm//AJHg4tNfRTWLR26HG9majSRTcHxwPdd629QsXEUXMO69padCIPW+Y5otm3cQDLjvdfXLotDD9pg9hp4hge3gHCYPI5hdNfk2j257fGr+MCUpRWLp0s6ZIGjvk5CLpryRb0wtxzB5TqEpK9LxTG2xxIVzNsUzxCAo7VdxOfIfRTbUYeDIP9DfVeX4y7/KGh+/sP4mnxUmimeDD5LOdg28BT/w+coR+BH5fIkfJLxkeUOhbhWOyZT/AMWq1uA0pj/ELlnMjjUb4z9FZTrx/wBzx1b+qPGT8odBXwtr0o8Fk43BQJVDqzz7tZx6hw+qY4Sq7JwPifmEskbCrB0i57WiASQATkL5kro21/feHEb28TMi3vAHyahdk9nnh2899MSCDc90EZ8JPJbZ2U1wP8UmBYbvd3gLTJmJj1SmFa2uxe2H4UmnShzHES0u7oiRvTFvDQaLv+z7t5r8RYHEPNSMzuABtKXTfuNaeGfifLsDhDTY8ucTAJa1oLt6Gk8i06cwNQuk7Fdqm1KAp5OpiAL/AMsQGmcp1CWHr0B9ZB7Nezvua1zTUcXuLhDiYDRwuAAANAAEINoAiRdWt2gOiA0nO0QuJayqwtcwPboYjLNp4G+arbjAVGpiY90T95oDjdudmGCsDhmECo1ziADuh7QLaNLoJi15458+dn1P/wA3ZxABziY6kXXqNN4sCBAv4pm02ky4Bzm+67J0EEZi9pPmgPOcNgyO5B3soIvOkdbLotgdnXuqNNRrmNMmSB7sZAHmWrqd1kNloO57pNyI4zqiG4kgcT43SNVg+ztFu9xmwNpAB+KltTYjHjugXzm+Z0jK9+gVrcaNVe3FA5EJh5/trYJol7akimW9x4kkETE6DIg+fBcLiqJDnAAzN7Z2F/Je64rdeIcARz6z8gsetsjDh/tAwAwRHC8/Nzus3QHj2yNn1aznNp0i8xNgctTyyXUYD9muIeGuc5jARNyd4Tq2PRdpidtYTBtMbjTezQJOthc/6XC7V/bBWH8jBu3fzVCR6AH4pk6en+zWmG/zzvSL7to42n5ozB9gaAH8So5zp/DAEaQZXC4H9r73NHtqTgZ/64Ij/wCiCt/A/tEoPLe+6XAb35W2m5MdLDNGBrV+wtMEeyfOu/HpA6rI2t2KIEAMkuNxFhmDddBS281/umR5/BWMxIcRPggdORr9iqNCjUquqElrZaInvW04AytPBdiKNWiyoy0z/MF3RIDpabNOkfVdFjfYmk5r3wXN8iLt9QFm4ztPSptl1RjRoIA1yCcbJTkOV2h2LDJAGXE5Rmc9L+S4DF0iyoW8BI+i7LtF29dUaadAGDYvdp/SFw7nSZNyuni45juWF7RPUJbySgE66dZYz/ZDoluFTlOsvCGqdLEuFii21JzQSk15ykqZ4/6Ap1RvFs9P1VLqG8JDSOpCoc3mU0O4FT4TBHLSM5H3yReHxEfiQLi7RR9pqpmA6PD4rmtCnjFyLK6Lo42OKmaqiXYYbaQ8UThqrG1PaU+44iHDIOjIgZA/Fcg3GDVX09oaqJhUWd7h8fp4g/KETTxgNuPBcJR2sOPmj6O1gbG6WK12NPaUG6vdtK1nQeC4799tyTt2jH1Sw9dfS2rJ3TZw8iNQeKKZtDmuMZj566omljxr6oPXZDGqynjgbGFyYx8jNVjaMFLBrsX4qCLmCbwdfgiKe0Iz081yDdoyLlWDHTF8kYeuqqY3gFU/DVKgPeLZBiM54ZjJY1DFAcVrYDHXElAeTbZYKdV7araoqNeWlxFnEcd4kg2IMAZELLOMNoe6Gu3mg3hxz438V6p2/wCzdPFNGJD6gdRY/eYwAl7YLt1oPuunjfobR482YnSxPAG9utj5Lp46UtDK9rRLQrY4PEOa0zHABwjiHAd7x9Vl4qkCZaB5RPUZA8x5KyU0rT6ao+yzS7ObYqYcPBNnGY5xBMz0WpX7Y1j7tuefzXMylKI4ajzlq4vb9eo3dc+3KyzHOm5uohyaVpWIj0j2nKShKUpjE5TKEpIGBpTgqsFSBUrTlSCrBU5QEklGU8pg8pnCUkyQUVGwobxRFTIoSVjeMOFgqFSFcqmU8qDXiuVbTrvzCGptkooK6032UyKo7Te3PJEt2qFmhyRvwRPDH5I8ms3Gg8SiaeNjIrntzQwlvOHNRPFaFRZ1LNpc0n47+pcyzEwrmVws8PXSUtooujtFcj7aLiU4xjgjD129LanNaOH2tzXnjcfzRNLagHFGDXp2E27u5lc52s2e2qPaNfDGh5DLACo5sAza28Bn0XMu23zUv+ftBMjiEV2s7AmdjJZeIwzmCXQJMDna5HIWEqiVdXxu8TuwBEC144jehDSuyltjWMxkpyoucmJSlUMOw2unlQlJATlNKjKYlASlJQJTJBSCnBUJUgUlLAU8qEpwUwmCnlQlKUBOUxKaUpQRnGx4IRrpV+IPdPRANaTkufltkxDSkbAlO0SnpUjxsiGiMlVaTPtMydjYspFNKcFbYkmhTUZUc+KPRekyU6gnDkGTgqyBqpkpt0aJTESEPFS3inSKj66nsoElLcOqnKdH11Gyr9lzTex5qyUin9df6GyZo5QpyoymlX6TiUpSoEpSg0t5LfPFQlKEiTJTEqMppTNKUlCUkgqUgkkkZwVJJJMHSSSTBJ0kkAxKQSSQDpi5JJKSk7VIJJJgpTykkgI7iZzrwkklIk4TpJJiEXuSaUklP6X6kknSVGZNKSSASRSSSCKSSSAi50JNTJJBJJoSSTCfs0kkkj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8" name="AutoShape 4" descr="data:image/jpeg;base64,/9j/4AAQSkZJRgABAQAAAQABAAD/2wCEAAkGBxMTEhUSEhIVFRUVFxcXFxgYGBodFxgVGBUXFxUXFxcYHSggGBolGxUVITEhJSkrLi4uFx8zODMsNygtLisBCgoKDg0OFxAQGi0lHR0tLS0tLS0tLS0tLS0tLS0tLS0tLS0tLS0tLS0tLS0tLS0tLS0tLS0tLS0tLS0tLS0tLf/AABEIALQBGAMBIgACEQEDEQH/xAAbAAABBQEBAAAAAAAAAAAAAAAEAAECAwUGB//EADwQAAEDAgMFBQYDCAMBAQAAAAEAAhEDIQQxUQUSQWFxBiKBkaETMrHB0fBCUuEHFCMzYnKS8RVDooJT/8QAGgEAAwEBAQEAAAAAAAAAAAAAAAECAwQFBv/EACIRAQADAAICAwADAQAAAAAAAAABAhEDIRIxBBNBMlFhFP/aAAwDAQACEQMRAD8A9BBjIlWNgnTkDZMy4GXzUojgu1xaupGCRlP3knr4KQC2JMSYHDmohFg90EXH3wWVumle2dVZukO8IjjzCVKtcHNQ23iA1oymfGFmYfGTbqiI2Cm2S6qnlOqkc7rN2Njg4FkzuiR04+UjzWnmonppE6hUtkSqHVDI0VxYCmLEylEKdNkXIsrGNhTeyUjVMaHcLBWMFzChPDRMSQcreMjWUDT1Ku7mM8oS9raY4c58kFtDEAkR6G3kFT+8mLHwiFUVTN8lfVxlrQIzn9UNUxhI95rhpAM/ooGoTMgGeQ+auw7DEEAg6gW8QqzEeWhw1pHugA5i4HipsAERMD8tvXiESMI08FcMLAgfBGiIkG2oScvP5K9ohW/u4Fw26l7I8AFOnESrAUXNuiBTsm3Agwb6Tj9+iX7pq4+FkbCZwT0sCMoAZD768VIkBWEqqoUFuI7yqrPOqqxNZzbNZvc5AHrdZ2I2hVE/wTu6ghVFdZzcbVNrod+IDRcxOUqUbwBg5Cx6IXERef0+pVxDObq8TX0/2FWN4iZy5qlpkgMm3l4DgiKmGMAEkW1V4zmf1RitoWgZ9PCySalhxOUpJ9QjymXYCh580271CLZjGnIwdCPoqcUW57w5fc3XNFnoTWPwOORSaeaoq1tL+BzQmPxu4xz891pP0HK8LSY6Z+QDbOJL3W/DbkuZxONc024ffBOMfwlDVqviSkYrsvtYsxVMl3dJ3XaQ63pIPgvVnMK8QrWkt/XxXsHZ3aHt8NTq5kth39ze67zInxUX/tdP6HFINVgapAKFqiCbJvagcVKoh4TgpkjXOgvqgsVjnOllgDbL4op7RCAxmC3ot5z8oV1iN7ZXmc6LC02i5M9FbbJC0KDW2IcOtukfcokNba5E8p+iuYZxK6m1sxmr2dICro4ODJO8NBIRu4coACzmWtYlFgtZSarWtgJBqnWmIRa6iSOXmrShqmBpuuW35Ej4FECdXezUSFUzBNGRd/kVe1kD7+KCQhQcFaQoEJlIPF1d0WaXdOHVZ52g2e9Leq13hU1KcjJVEwztv4BZWYfdId0TVXajwTYvBOcd1oYGxMloJnlZNTwD2/8AZbQNHoSr6ZTqiq502Ai85zyhDnD72YWoaYCrcVUSzt/oRmFDbtbGc3tPTXK6iaJOaLqPGqCdi2TAcCeRn4ZJxqbTB/YgJKjEVoSVxWWXnDrq1Kmc7c1iY7EspiHVABmJifrksvF4t5EGrM6b1xzAWdiMKWjepspl+cvcY/x3Jd5hctcj9enbZ/GjX2q0DeLSWiYnuieNon0XK7f7QGsQ0NDWNuAOJiJJ6cOaWOweJqmXlrtGsMNH9rbR1QjdhVyf5dv7m+iqbQVaSEpvJykkA/XIclaKsDOfn5FaFPs9X4sjoSfgOSTtgHIhw6z9FOrxjVXR48P16Lvf2XbQJbWoHgWvb4jdf8Gea5s9nanD4H5haXZrZ+IwuIbWNPep3a/dMncMTAzJEA5fhRulmPTZTgpgQYIMg8UzlCtM4qBanVoTL2Ha05iVCtR3hEHzRhcmD0aUxDNdswfmMK+jhWM1JRTwmVeUynwrErGmycFV7yW8oaasJTkqkOT7yMGpkppUXPUQ5MtTJTqovTB6MLyWlQKb2iYlBTJnKLlIqp5VJkoUKrVKVVUqJwiZgPWpmJn1WXj3P3TuEB3CcuZV9VxEucZN+BAjhYk+ax8TjgZuuilZlxct8UOwEmatZ9TlMN8pn1VVfENpiGiBoAZ+pKEq48jK86mw8OKz62LPEyuiKdsZtsDKu1y6AKVSOJIDR6lJZNfFykr8E61G7RI4qX/JTxXMU8TJJ4oplT71XkPoHV4TGt4iVsUdptHutAXDU8UbR9/RFUcT6ZqTdqzHSL38gPH7KtpNDszHIaLl6GPymOOuXn981oUNrtFonU/QcuaDx09CjTGTQetz+i0GNpx/LA9Pguew/aNsQ0fBTG2N4xN0jbx3BlI6Ex65pNrTkQeo+izcLVBzcfvRHPxVNpa33nOyaIk9ScrI3B4xIqkwnKPNTNJ4/D8FBmOaOEKQ2iCYaC46Nv5nII8y+uEahIzCoBRL6jzo3/0fkPihmQSY3jrLQL/4hVF4Z24p/FramqTnILE0zmH7vXL0VdHETbeBPJXGT+sreUe4HF6ga/NAVqxasqtinB3etpzW1ePXNfn8XRe1UmVVyj9sbtjMqNXbwiAbqvosj/qiHU18SAqxjRlK51mN3myXKWHxEkXi/H9E/pR/0zM9OhFWfl81Y2osdriL56o2g+VFqY1py6MDlPeQ7XK0LOYbRKe8oPKdvNUYmre3BEQLTkHfUgEzAQ1WoLgSg8Xi2kFpuOOnismtiQPccRFgAch0MiOULevFMuS/NHppYzEhoEHzC5HH4kSbx81Dae1qgcG1AOThkRwnOFj1qsmN+OuXgf0XTSsVc9tsvq15yVDnA5vaLcZPh3QY8UKcVaAI1My4+cQhX1Vtks9heavj4/RMgy9JPBEqzU+/miaNYwIPDyzz558Vn0ag0k9UVSq7sTfjr8F4j6MbTxfB1tOnXNEMxJjMkcZAiYyngsY144zx/RTdiCRLIDtTGWg0Um224wgiR3YmJ6x3rK5mPgXkTla7uefULCGIjLP1k/L6qw1yOAHHrzP05JG3aePOQHzHmFoYDDb0Oc8tztMg3+XzXN0nXBBueHEa5iLzqjDjiBaR8PQIJ1T8XVptJa9pAnOxzssbZeOqOqvqv95osZiCSbjwBFtVk7Rx7iyNbWkSrti05pOnPeAA4xDp4JYeuqwm06lZwD37jWiY3oc4mQDOggnyXQ0ttmmxrGvBBtvuF/7iBEx14rz59RwaWixBAyFwRledVW3EVBZznREQZI1jTglhxL0WliqpcT+87zBe7W70aEtEeIH1WxTx9Tca6jSFRhkEuqbjyQYlrXCCJnNwyyK8s2ftypTBBb5tMQtHDbFxmIhhrezotJLX/iIcS890PmziRwsMuKR67jFV3vBJpOZ1cLeRWLVcRZr2g9ZKGxWwXMZTYcW+pUe8C8ttm4tAcSCGgm7jkl/wrSSfZMY6ILgDJAsJfZzza5JT0sH0qlV1t4OGhAI9VOvswOuZaeRt5E/AoXdFMgAG35cyejp+ZRWFrvcQN0EawfQXnqrryWr6lF+GtvcMPaXZzFAb1MCo3+lwBjmHfIlc5VFRjt2ox7Do4EE9JXqhq1GtneaABkRf4oM4qk4EVLjiCJb5fouqnzLR/KHHyfBrP8ZxxWz6pzmRpmtihiWm/kBkOhzV+NwWAfIaSw6s1/tdI8oVFDYhb/LqioL5jdd6kg+a3jnpb/HLb4t6+u2thHg3B/1poEe92gXPe3NK72loEAb2RPXj4Iyljw4ffgptTe4TFvHqWkKycYi6yTjBeYHASfu6rbtATynVH1l90t/21s1lvw1WoSXndb+FjfQvdx6ZIbFbWaywuUFX7VNAtn5+I4Irx2j1Aty1n2ntKk2naBxmNecLBxeN3Zu0HO83vkPsIPam2ZndOawcTiy43K6606cu9icTjC5xOaFqV50VDnE24acP1Vbncx8fXJWease7WB1IHxUS+Py+U/GypPJEezptbLnb7zk1tmj+52Z6DzSmfxUVUufKdM+oXG08gPoEkaeM0AjlH3dXtqwJ14/fVdfi9lMqEOJAIABEWMTc88r8lz+1dmGnFpGQOsZnPx5WXiPeZBeSma45q+qyOSpOiAINUnM5CLZcgi6MZyfl46oBpsi6JOuXzSNpUXkSQLG2WauaJEnIKnD5TH0+81ex4vHC6DBbQdAF/D/ajsPbDZqUySI3XD1a/wCLfVU7XYfeErn9hvPtXmf+t/nI+aRu9o4hxJA70OcZ0G9afC/gpN2g1/eLcsrxbgCNT81k7BY80a9QZBzGeFm/W61G4aWxuyDn/tBDnbZL6L2gsYHOAAAizYJgczY2VOExL2/jIvlPyWRimn2hABAad2+ubo8beCeuKgAINvNI3U4TbffdLI9nEVJbLiQd6GzlcARn1Wth+0LRlUubngefvDNeWjEOyD7SCYyJyJ+KJbtCoIDjfUgGRw69UpqcWersxYqCxBPCXX1yjlktTYzNwbzpMTmIH9wOgE9ZXmmA2+RHfg8xw5eaPxXaF7gackg8/HPQpYeu9x+2WFp7sjWZ8BzXJYzaE3mBwkQsF+0S6xy0m3JQfWLjawP3krhMyur4hwMh3RaGxu09dhynLMSFkkTkLDhqtLDVWMbMiB9FSHa4ftPTLYqsF87W8ZQ1fEYJ3uHcP9Fh5ZLg8btKRM/SFnHEk5ED08s06zNfUpvWLdWjXc4ig0z7Os1x4BwLfW4PosPG4itT/mMcAPxZt/yFkHhXDjWiNQfiFt4PaQbAL5C6K/JtX325bfDpPrpzWJ2sXCAc0E/Fld3itkYSuJLN1x/Ew7p6kCx8lgY7seQT7KsHcngtP+QkegXTT5XHPvpzX+HyR67c6zvTLmt6z8ACSVS5408Z+Svx+y61K76bg38w7zf8myEDvLoi0T6lzzxzE9wmSokqMpJ6cUOU0ppSU6uKJBx4GElFJLVeLsm1E1WkHabxaWgnhIIsPFQ3xqpNqDVeM9eHPbX2cQXPaO7vHrePTNZWPoFjoIzuOi7o7pzi6xdrUqLu85wBbb3gLaFI3NNdeyOoHKEK6rQ3iBUbBMiCLWvfgjXY3Ctn+KJPAX+CYaNKr3YVlFwnLP4LC/5mmMg89B9YRuG23SAu1zecBJQralYUxf8AECGzlleYvyXOdmNlurPqOAIosE1qn5aYcCWt1qPMMa3iT1R+3NpCtusp97gLXk2AjWYXR7H2KW16eE9nG4W+0BLQTUcAZJuLNcCObzZINPAYBzMCxraf8WtVdVdDS4ilTG6ZAu0GoXQT+VdBUwpwuGNV7ZeKe+WkQAXENphxuCS4xFjfJa/Z3BB2Jq4sVqVVhAp0gwk7jGgbrSZzi55vKL20329alh93ep03e1rwGke64UqbmkzDpc61+63VEm802D2erYiTTh+7d8kAy6TN7STKL7TbJOGo1C8FpaAGmO7vuADRORguGWhXp+y9mUqG8KbQN9xcbAWJs0QB3RwCxO12Fr4qtRoUHNayjNWq4we89pp02bpN+46qTpLTogPEmM4CbBIHvQQV65t/sHh/Yn92D2VRBb3iWuIiQcwJAOgm1pXmu09k1aIcalOo2DB7pBPHxtogsC0hOVr/AKI1tUix+GYVOFokt96eIdbLgrW0SLG6Bi6ixsh294fXwRrW8uOnBDYaldHNpZjOAPK4QMXAxEeHND43ZtU3A7roM8B4cf8AaOwOFdN2k26x+lwre0NJzaTXNO9DmiMuRtNx8k9GOfdhwDBufTyUXsa3gi3YcxlB56rKrVO8WzJGY0MJ6WLg4OysZ4Kp2I3ShmVyJ+CqeZKCxuYTb7mW3fVTd2jre81pi8zlCw6DHA2utEVnOpPZeSIvlGiOjF0+3Aa4v3HRx3CIGshxgha+EwWFx9M1WUnMOrQG58hYnwK4ivsasaLw1gdkR3mm0gmL6BD9nqr6DHuZUfTeSO6DYgTnwm//AJHg4tNfRTWLR26HG9majSRTcHxwPdd629QsXEUXMO69padCIPW+Y5otm3cQDLjvdfXLotDD9pg9hp4hge3gHCYPI5hdNfk2j257fGr+MCUpRWLp0s6ZIGjvk5CLpryRb0wtxzB5TqEpK9LxTG2xxIVzNsUzxCAo7VdxOfIfRTbUYeDIP9DfVeX4y7/KGh+/sP4mnxUmimeDD5LOdg28BT/w+coR+BH5fIkfJLxkeUOhbhWOyZT/AMWq1uA0pj/ELlnMjjUb4z9FZTrx/wBzx1b+qPGT8odBXwtr0o8Fk43BQJVDqzz7tZx6hw+qY4Sq7JwPifmEskbCrB0i57WiASQATkL5kro21/feHEb28TMi3vAHyahdk9nnh2899MSCDc90EZ8JPJbZ2U1wP8UmBYbvd3gLTJmJj1SmFa2uxe2H4UmnShzHES0u7oiRvTFvDQaLv+z7t5r8RYHEPNSMzuABtKXTfuNaeGfifLsDhDTY8ucTAJa1oLt6Gk8i06cwNQuk7Fdqm1KAp5OpiAL/AMsQGmcp1CWHr0B9ZB7Nezvua1zTUcXuLhDiYDRwuAAANAAEINoAiRdWt2gOiA0nO0QuJayqwtcwPboYjLNp4G+arbjAVGpiY90T95oDjdudmGCsDhmECo1ziADuh7QLaNLoJi15458+dn1P/wA3ZxABziY6kXXqNN4sCBAv4pm02ky4Bzm+67J0EEZi9pPmgPOcNgyO5B3soIvOkdbLotgdnXuqNNRrmNMmSB7sZAHmWrqd1kNloO57pNyI4zqiG4kgcT43SNVg+ztFu9xmwNpAB+KltTYjHjugXzm+Z0jK9+gVrcaNVe3FA5EJh5/trYJol7akimW9x4kkETE6DIg+fBcLiqJDnAAzN7Z2F/Je64rdeIcARz6z8gsetsjDh/tAwAwRHC8/Nzus3QHj2yNn1aznNp0i8xNgctTyyXUYD9muIeGuc5jARNyd4Tq2PRdpidtYTBtMbjTezQJOthc/6XC7V/bBWH8jBu3fzVCR6AH4pk6en+zWmG/zzvSL7to42n5ozB9gaAH8So5zp/DAEaQZXC4H9r73NHtqTgZ/64Ij/wCiCt/A/tEoPLe+6XAb35W2m5MdLDNGBrV+wtMEeyfOu/HpA6rI2t2KIEAMkuNxFhmDddBS281/umR5/BWMxIcRPggdORr9iqNCjUquqElrZaInvW04AytPBdiKNWiyoy0z/MF3RIDpabNOkfVdFjfYmk5r3wXN8iLt9QFm4ztPSptl1RjRoIA1yCcbJTkOV2h2LDJAGXE5Rmc9L+S4DF0iyoW8BI+i7LtF29dUaadAGDYvdp/SFw7nSZNyuni45juWF7RPUJbySgE66dZYz/ZDoluFTlOsvCGqdLEuFii21JzQSk15ykqZ4/6Ap1RvFs9P1VLqG8JDSOpCoc3mU0O4FT4TBHLSM5H3yReHxEfiQLi7RR9pqpmA6PD4rmtCnjFyLK6Lo42OKmaqiXYYbaQ8UThqrG1PaU+44iHDIOjIgZA/Fcg3GDVX09oaqJhUWd7h8fp4g/KETTxgNuPBcJR2sOPmj6O1gbG6WK12NPaUG6vdtK1nQeC4799tyTt2jH1Sw9dfS2rJ3TZw8iNQeKKZtDmuMZj566omljxr6oPXZDGqynjgbGFyYx8jNVjaMFLBrsX4qCLmCbwdfgiKe0Iz081yDdoyLlWDHTF8kYeuqqY3gFU/DVKgPeLZBiM54ZjJY1DFAcVrYDHXElAeTbZYKdV7araoqNeWlxFnEcd4kg2IMAZELLOMNoe6Gu3mg3hxz438V6p2/wCzdPFNGJD6gdRY/eYwAl7YLt1oPuunjfobR482YnSxPAG9utj5Lp46UtDK9rRLQrY4PEOa0zHABwjiHAd7x9Vl4qkCZaB5RPUZA8x5KyU0rT6ao+yzS7ObYqYcPBNnGY5xBMz0WpX7Y1j7tuefzXMylKI4ajzlq4vb9eo3dc+3KyzHOm5uohyaVpWIj0j2nKShKUpjE5TKEpIGBpTgqsFSBUrTlSCrBU5QEklGU8pg8pnCUkyQUVGwobxRFTIoSVjeMOFgqFSFcqmU8qDXiuVbTrvzCGptkooK6032UyKo7Te3PJEt2qFmhyRvwRPDH5I8ms3Gg8SiaeNjIrntzQwlvOHNRPFaFRZ1LNpc0n47+pcyzEwrmVws8PXSUtooujtFcj7aLiU4xjgjD129LanNaOH2tzXnjcfzRNLagHFGDXp2E27u5lc52s2e2qPaNfDGh5DLACo5sAza28Bn0XMu23zUv+ftBMjiEV2s7AmdjJZeIwzmCXQJMDna5HIWEqiVdXxu8TuwBEC144jehDSuyltjWMxkpyoucmJSlUMOw2unlQlJATlNKjKYlASlJQJTJBSCnBUJUgUlLAU8qEpwUwmCnlQlKUBOUxKaUpQRnGx4IRrpV+IPdPRANaTkufltkxDSkbAlO0SnpUjxsiGiMlVaTPtMydjYspFNKcFbYkmhTUZUc+KPRekyU6gnDkGTgqyBqpkpt0aJTESEPFS3inSKj66nsoElLcOqnKdH11Gyr9lzTex5qyUin9df6GyZo5QpyoymlX6TiUpSoEpSg0t5LfPFQlKEiTJTEqMppTNKUlCUkgqUgkkkZwVJJJMHSSSTBJ0kkAxKQSSQDpi5JJKSk7VIJJJgpTykkgI7iZzrwkklIk4TpJJiEXuSaUklP6X6kknSVGZNKSSASRSSSCKSSSAi50JNTJJBJJoSSTCfs0kkkj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http://galeria.sengym-moodle.sk/albums/userpics/10001/normal_zralok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747478" cy="4419600"/>
          </a:xfrm>
          <a:prstGeom prst="rect">
            <a:avLst/>
          </a:prstGeom>
          <a:noFill/>
        </p:spPr>
      </p:pic>
      <p:pic>
        <p:nvPicPr>
          <p:cNvPr id="1032" name="Picture 8" descr="https://upload.wikimedia.org/wikipedia/commons/thumb/8/80/Zraloci_Lorenziniho_ampule.jpg/300px-Zraloci_Lorenziniho_ampu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276600"/>
            <a:ext cx="5807672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http://www.rybarizeranovice.estranky.cz/img/mid/15/kap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702977" cy="4143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</TotalTime>
  <Words>3</Words>
  <PresentationFormat>Prezentácia na obrazovke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Nadšenie</vt:lpstr>
      <vt:lpstr>Drsnokožce a Ryby</vt:lpstr>
      <vt:lpstr>Snímka 2</vt:lpstr>
      <vt:lpstr>Snímka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4</cp:revision>
  <dcterms:created xsi:type="dcterms:W3CDTF">2016-02-04T18:16:35Z</dcterms:created>
  <dcterms:modified xsi:type="dcterms:W3CDTF">2016-02-04T18:27:52Z</dcterms:modified>
</cp:coreProperties>
</file>