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14.12.2015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Jedľa biela a smrek obyčajný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75zbor.sk/wp-content/uploads/2012/03/Jed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3648075" cy="5248275"/>
          </a:xfrm>
          <a:prstGeom prst="rect">
            <a:avLst/>
          </a:prstGeom>
          <a:noFill/>
        </p:spPr>
      </p:pic>
      <p:pic>
        <p:nvPicPr>
          <p:cNvPr id="1028" name="Picture 4" descr="http://www.75zbor.sk/wp-content/uploads/2012/03/Smre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"/>
            <a:ext cx="3629025" cy="52959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219200" y="5791200"/>
            <a:ext cx="203773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JEDĽA BIELA</a:t>
            </a:r>
            <a:endParaRPr lang="sk-SK" sz="2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638800" y="5791200"/>
            <a:ext cx="280717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SMREK OBYČAJNÝ</a:t>
            </a:r>
            <a:endParaRPr lang="sk-SK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</TotalTime>
  <Words>9</Words>
  <PresentationFormat>Prezentácia na obrazovke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Aspekt</vt:lpstr>
      <vt:lpstr>Jedľa biela a smrek obyčajný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Jedľa biela a smrek obyčajný</dc:title>
  <dc:creator>hp</dc:creator>
  <cp:lastModifiedBy>hp</cp:lastModifiedBy>
  <cp:revision>4</cp:revision>
  <dcterms:created xsi:type="dcterms:W3CDTF">2015-12-14T18:21:29Z</dcterms:created>
  <dcterms:modified xsi:type="dcterms:W3CDTF">2015-12-14T18:25:19Z</dcterms:modified>
</cp:coreProperties>
</file>