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0D03AB9-1B6F-4D4C-9C6D-65A02B2951EA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2C81480-B39E-42E8-B328-D5A69029A594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0D03AB9-1B6F-4D4C-9C6D-65A02B2951EA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2C81480-B39E-42E8-B328-D5A69029A59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8077200" cy="214314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8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Rozmnožovanie, rast a vývin</a:t>
            </a:r>
            <a:endParaRPr lang="sk-SK" sz="8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Bunkový cyklus</a:t>
            </a:r>
            <a:endParaRPr lang="sk-SK" dirty="0"/>
          </a:p>
        </p:txBody>
      </p:sp>
      <p:pic>
        <p:nvPicPr>
          <p:cNvPr id="4" name="Zástupný symbol obsahu 3" descr="bunkovy cyklus_html_m3783ed7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217304"/>
            <a:ext cx="5500726" cy="53909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858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Rozmnožovanie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71472" y="2357430"/>
            <a:ext cx="1956754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err="1" smtClean="0"/>
              <a:t>Def</a:t>
            </a:r>
            <a:r>
              <a:rPr lang="sk-SK" sz="4000" dirty="0" smtClean="0"/>
              <a:t>.: ???</a:t>
            </a:r>
            <a:endParaRPr lang="sk-SK" sz="4000" dirty="0"/>
          </a:p>
        </p:txBody>
      </p:sp>
      <p:sp>
        <p:nvSpPr>
          <p:cNvPr id="5" name="BlokTextu 4"/>
          <p:cNvSpPr txBox="1"/>
          <p:nvPr/>
        </p:nvSpPr>
        <p:spPr>
          <a:xfrm>
            <a:off x="642910" y="3571876"/>
            <a:ext cx="3047629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Význam .: ???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8753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BUNKOVÉ DELENIE</a:t>
            </a:r>
            <a:endParaRPr lang="sk-SK" dirty="0"/>
          </a:p>
        </p:txBody>
      </p:sp>
      <p:pic>
        <p:nvPicPr>
          <p:cNvPr id="4" name="Zástupný symbol obsahu 3" descr="1191770258_bun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2428868"/>
            <a:ext cx="6847903" cy="3857652"/>
          </a:xfrm>
        </p:spPr>
      </p:pic>
      <p:sp>
        <p:nvSpPr>
          <p:cNvPr id="5" name="BlokTextu 4"/>
          <p:cNvSpPr txBox="1"/>
          <p:nvPr/>
        </p:nvSpPr>
        <p:spPr>
          <a:xfrm>
            <a:off x="642910" y="1571612"/>
            <a:ext cx="124906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Súvisí s:</a:t>
            </a:r>
            <a:endParaRPr lang="sk-SK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Šípka dolu 5"/>
          <p:cNvSpPr/>
          <p:nvPr/>
        </p:nvSpPr>
        <p:spPr>
          <a:xfrm rot="2792264">
            <a:off x="6435245" y="1912971"/>
            <a:ext cx="785818" cy="1928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18356886">
            <a:off x="0" y="4214818"/>
            <a:ext cx="221454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500694" y="3929066"/>
            <a:ext cx="142876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5643570" y="3929066"/>
            <a:ext cx="121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/>
              <a:t>DNA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Podstata bunkového delenia:</a:t>
            </a:r>
            <a:endParaRPr lang="sk-SK" dirty="0"/>
          </a:p>
        </p:txBody>
      </p:sp>
      <p:pic>
        <p:nvPicPr>
          <p:cNvPr id="4" name="Zástupný symbol obsahu 3" descr="images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82" y="2000240"/>
            <a:ext cx="8497937" cy="4143404"/>
          </a:xfrm>
        </p:spPr>
      </p:pic>
      <p:sp>
        <p:nvSpPr>
          <p:cNvPr id="5" name="Obdĺžnik 4"/>
          <p:cNvSpPr/>
          <p:nvPr/>
        </p:nvSpPr>
        <p:spPr>
          <a:xfrm>
            <a:off x="357158" y="1857364"/>
            <a:ext cx="2428892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2844" y="155448"/>
            <a:ext cx="8543956" cy="125272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Čo zabezpečuje bunkové delenie:???</a:t>
            </a:r>
            <a:endParaRPr lang="sk-SK" dirty="0"/>
          </a:p>
        </p:txBody>
      </p:sp>
      <p:pic>
        <p:nvPicPr>
          <p:cNvPr id="4" name="Obrázok 3" descr="images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0100" y="1500174"/>
            <a:ext cx="6792134" cy="508754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071538" y="1714488"/>
            <a:ext cx="471366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1. Vznik nových buniek</a:t>
            </a:r>
            <a:endParaRPr lang="sk-SK" sz="36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142976" y="3214686"/>
            <a:ext cx="760612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/>
              <a:t>2</a:t>
            </a:r>
            <a:r>
              <a:rPr lang="sk-SK" sz="3600" b="1" dirty="0" smtClean="0"/>
              <a:t>. Regenerácia poškodených tkanív a </a:t>
            </a:r>
          </a:p>
          <a:p>
            <a:r>
              <a:rPr lang="sk-SK" sz="3600" b="1" dirty="0" smtClean="0"/>
              <a:t>orgánov</a:t>
            </a:r>
            <a:endParaRPr lang="sk-SK" sz="36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1214414" y="5072074"/>
            <a:ext cx="727154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/>
              <a:t>3</a:t>
            </a:r>
            <a:r>
              <a:rPr lang="sk-SK" sz="3600" b="1" dirty="0" smtClean="0"/>
              <a:t>. Náhrada opotrebovaných  buniek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3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2 spôsoby delenia buniek: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00034" y="2159493"/>
            <a:ext cx="280140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chemeClr val="tx1"/>
                </a:solidFill>
              </a:rPr>
              <a:t>1. MITÓZA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143504" y="2143116"/>
            <a:ext cx="2816797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400" b="1" dirty="0">
                <a:solidFill>
                  <a:schemeClr val="tx1"/>
                </a:solidFill>
              </a:rPr>
              <a:t>2</a:t>
            </a:r>
            <a:r>
              <a:rPr lang="sk-SK" sz="4400" b="1" dirty="0" smtClean="0">
                <a:solidFill>
                  <a:schemeClr val="tx1"/>
                </a:solidFill>
              </a:rPr>
              <a:t>. MEIÓZA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6" name="Šípka dolu 5"/>
          <p:cNvSpPr/>
          <p:nvPr/>
        </p:nvSpPr>
        <p:spPr>
          <a:xfrm>
            <a:off x="1714480" y="1142984"/>
            <a:ext cx="642942" cy="100013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143636" y="1214422"/>
            <a:ext cx="642942" cy="100013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CHROMOZÓM</a:t>
            </a:r>
            <a:endParaRPr lang="sk-SK" dirty="0"/>
          </a:p>
        </p:txBody>
      </p:sp>
      <p:pic>
        <p:nvPicPr>
          <p:cNvPr id="4" name="Zástupný symbol obsahu 3" descr="chromozom.jpg"/>
          <p:cNvPicPr>
            <a:picLocks noGrp="1" noChangeAspect="1"/>
          </p:cNvPicPr>
          <p:nvPr>
            <p:ph idx="1"/>
          </p:nvPr>
        </p:nvPicPr>
        <p:blipFill>
          <a:blip r:embed="rId2"/>
          <a:srcRect l="18540" r="50000" b="18377"/>
          <a:stretch>
            <a:fillRect/>
          </a:stretch>
        </p:blipFill>
        <p:spPr>
          <a:xfrm>
            <a:off x="3000364" y="1428736"/>
            <a:ext cx="2143140" cy="5156117"/>
          </a:xfrm>
        </p:spPr>
      </p:pic>
      <p:sp>
        <p:nvSpPr>
          <p:cNvPr id="5" name="Šípka doprava 4"/>
          <p:cNvSpPr/>
          <p:nvPr/>
        </p:nvSpPr>
        <p:spPr>
          <a:xfrm>
            <a:off x="1571604" y="1928802"/>
            <a:ext cx="200026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0" y="1928802"/>
            <a:ext cx="169091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VLÁKNA</a:t>
            </a:r>
          </a:p>
          <a:p>
            <a:r>
              <a:rPr lang="sk-SK" b="1" dirty="0" smtClean="0"/>
              <a:t> CHROMATÍNU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CHROMOZÓMU</a:t>
            </a:r>
            <a:endParaRPr lang="sk-SK" dirty="0"/>
          </a:p>
        </p:txBody>
      </p:sp>
      <p:pic>
        <p:nvPicPr>
          <p:cNvPr id="4" name="Zástupný symbol obsahu 3" descr="chromozo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571612"/>
            <a:ext cx="3143272" cy="5002369"/>
          </a:xfrm>
        </p:spPr>
      </p:pic>
      <p:cxnSp>
        <p:nvCxnSpPr>
          <p:cNvPr id="6" name="Rovná spojovacia šípka 5"/>
          <p:cNvCxnSpPr/>
          <p:nvPr/>
        </p:nvCxnSpPr>
        <p:spPr>
          <a:xfrm rot="5400000" flipH="1" flipV="1">
            <a:off x="4321967" y="2393149"/>
            <a:ext cx="1428760" cy="1214446"/>
          </a:xfrm>
          <a:prstGeom prst="straightConnector1">
            <a:avLst/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4357686" y="4786322"/>
            <a:ext cx="1357322" cy="1071570"/>
          </a:xfrm>
          <a:prstGeom prst="straightConnector1">
            <a:avLst/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ázok 8" descr="chromozom_popis.gif"/>
          <p:cNvPicPr>
            <a:picLocks noChangeAspect="1"/>
          </p:cNvPicPr>
          <p:nvPr/>
        </p:nvPicPr>
        <p:blipFill>
          <a:blip r:embed="rId3"/>
          <a:srcRect l="57371" t="20625" r="18673" b="8750"/>
          <a:stretch>
            <a:fillRect/>
          </a:stretch>
        </p:blipFill>
        <p:spPr>
          <a:xfrm>
            <a:off x="6786578" y="3929066"/>
            <a:ext cx="928694" cy="2690818"/>
          </a:xfrm>
          <a:prstGeom prst="rect">
            <a:avLst/>
          </a:prstGeom>
        </p:spPr>
      </p:pic>
      <p:pic>
        <p:nvPicPr>
          <p:cNvPr id="10" name="Obrázok 9" descr="chromozom_popis.gif"/>
          <p:cNvPicPr>
            <a:picLocks noChangeAspect="1"/>
          </p:cNvPicPr>
          <p:nvPr/>
        </p:nvPicPr>
        <p:blipFill>
          <a:blip r:embed="rId3"/>
          <a:srcRect t="19750" r="79730" b="7125"/>
          <a:stretch>
            <a:fillRect/>
          </a:stretch>
        </p:blipFill>
        <p:spPr>
          <a:xfrm>
            <a:off x="7072330" y="785794"/>
            <a:ext cx="785806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BUNKY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0" y="1643050"/>
            <a:ext cx="3015954" cy="144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4400" b="1" dirty="0" smtClean="0"/>
              <a:t>Telové</a:t>
            </a:r>
          </a:p>
          <a:p>
            <a:pPr algn="ctr"/>
            <a:r>
              <a:rPr lang="sk-SK" sz="4400" b="1" dirty="0" smtClean="0"/>
              <a:t>(somatické)</a:t>
            </a:r>
            <a:endParaRPr lang="sk-SK" sz="44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5000628" y="2071678"/>
            <a:ext cx="2437719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4400" b="1" dirty="0" smtClean="0"/>
              <a:t>Pohlavné</a:t>
            </a:r>
          </a:p>
        </p:txBody>
      </p:sp>
      <p:pic>
        <p:nvPicPr>
          <p:cNvPr id="6" name="Obrázok 5" descr="Chromozomove_urcenie_pohlavia_april_html_m39fed6f.png"/>
          <p:cNvPicPr>
            <a:picLocks noChangeAspect="1"/>
          </p:cNvPicPr>
          <p:nvPr/>
        </p:nvPicPr>
        <p:blipFill>
          <a:blip r:embed="rId2"/>
          <a:srcRect r="48437" b="44643"/>
          <a:stretch>
            <a:fillRect/>
          </a:stretch>
        </p:blipFill>
        <p:spPr>
          <a:xfrm>
            <a:off x="0" y="3071810"/>
            <a:ext cx="4905023" cy="3071834"/>
          </a:xfrm>
          <a:prstGeom prst="rect">
            <a:avLst/>
          </a:prstGeom>
        </p:spPr>
      </p:pic>
      <p:pic>
        <p:nvPicPr>
          <p:cNvPr id="7" name="Obrázok 6" descr="chlapec_dievc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3429000"/>
            <a:ext cx="4214842" cy="2512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</TotalTime>
  <Words>69</Words>
  <Application>Microsoft Office PowerPoint</Application>
  <PresentationFormat>Prezentácia na obrazovke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Modul</vt:lpstr>
      <vt:lpstr>Rozmnožovanie, rast a vývin</vt:lpstr>
      <vt:lpstr>Rozmnožovanie</vt:lpstr>
      <vt:lpstr>BUNKOVÉ DELENIE</vt:lpstr>
      <vt:lpstr>Podstata bunkového delenia:</vt:lpstr>
      <vt:lpstr>Čo zabezpečuje bunkové delenie:???</vt:lpstr>
      <vt:lpstr>2 spôsoby delenia buniek:</vt:lpstr>
      <vt:lpstr>CHROMOZÓM</vt:lpstr>
      <vt:lpstr>STAVBA CHROMOZÓMU</vt:lpstr>
      <vt:lpstr>BUNKY</vt:lpstr>
      <vt:lpstr>Bunkový cyklus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Rozmnožovanie, rast a vývin</dc:title>
  <dc:creator>hp</dc:creator>
  <cp:lastModifiedBy>hp</cp:lastModifiedBy>
  <cp:revision>29</cp:revision>
  <dcterms:created xsi:type="dcterms:W3CDTF">2015-01-13T16:51:19Z</dcterms:created>
  <dcterms:modified xsi:type="dcterms:W3CDTF">2015-01-13T17:16:58Z</dcterms:modified>
</cp:coreProperties>
</file>