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CJjzBnzrce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122362" cy="9477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Vytvorte správne dvojice: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28596" y="2000240"/>
            <a:ext cx="8494633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A: plazy				1.2P+2K			</a:t>
            </a:r>
          </a:p>
          <a:p>
            <a:r>
              <a:rPr lang="sk-SK" sz="3200" dirty="0" smtClean="0"/>
              <a:t>B:obojživelníky		 2.1P+1K</a:t>
            </a:r>
          </a:p>
          <a:p>
            <a:r>
              <a:rPr lang="sk-SK" sz="3200" dirty="0" smtClean="0"/>
              <a:t>C:ryby				 3. 2P+2K</a:t>
            </a:r>
          </a:p>
          <a:p>
            <a:r>
              <a:rPr lang="sk-SK" sz="3200" dirty="0" smtClean="0"/>
              <a:t>D:vtáky				 4. 2P+1K</a:t>
            </a:r>
            <a:endParaRPr lang="sk-SK" sz="3200" dirty="0"/>
          </a:p>
        </p:txBody>
      </p:sp>
      <p:pic>
        <p:nvPicPr>
          <p:cNvPr id="9218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3721" y="3857628"/>
            <a:ext cx="2250279" cy="3000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STAVOVCE – uzavretá </a:t>
            </a:r>
            <a:r>
              <a:rPr lang="sk-SK" dirty="0" err="1" smtClean="0"/>
              <a:t>obeh.s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752600"/>
            <a:ext cx="434131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Telové tekutiny prúdia v :????</a:t>
            </a:r>
            <a:endParaRPr lang="sk-SK" sz="2400" dirty="0"/>
          </a:p>
        </p:txBody>
      </p:sp>
      <p:pic>
        <p:nvPicPr>
          <p:cNvPr id="30722" name="Picture 2" descr="Výsledok vyhľadávania obrázkov pre dopyt žily tep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5999"/>
            <a:ext cx="8828044" cy="3583663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žily tep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7239000" cy="5029201"/>
          </a:xfrm>
          <a:prstGeom prst="rect">
            <a:avLst/>
          </a:prstGeom>
          <a:noFill/>
        </p:spPr>
      </p:pic>
      <p:sp>
        <p:nvSpPr>
          <p:cNvPr id="7" name="BlokTextu 9"/>
          <p:cNvSpPr txBox="1">
            <a:spLocks noChangeArrowheads="1"/>
          </p:cNvSpPr>
          <p:nvPr/>
        </p:nvSpPr>
        <p:spPr bwMode="auto">
          <a:xfrm>
            <a:off x="428625" y="6215063"/>
            <a:ext cx="5038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u="sng" dirty="0">
                <a:hlinkClick r:id="rId4"/>
              </a:rPr>
              <a:t>http://www.youtube.com/watch?v=CJjzBnzrceE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sk-SK"/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4340" name="Zástupný symbol dátumu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1DB064-EBF9-46F6-8C2E-F277D2E9806C}" type="datetime1">
              <a:rPr lang="cs-CZ" smtClean="0"/>
              <a:pPr/>
              <a:t>09.01.2017</a:t>
            </a:fld>
            <a:endParaRPr lang="en-US" smtClean="0"/>
          </a:p>
        </p:txBody>
      </p:sp>
      <p:sp>
        <p:nvSpPr>
          <p:cNvPr id="14341" name="Zástupný symbol čísla snímky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BF1331-463B-4B9F-AC24-2D6924A9FBF0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4342" name="Picture 7" descr="plí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765175"/>
            <a:ext cx="54483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0"/>
            <a:ext cx="55229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Poprehadzuj písmená, vytvor správny názov + vysvetli ho.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85720" y="2214554"/>
            <a:ext cx="326365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YRMHALDFOY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85720" y="3214686"/>
            <a:ext cx="304442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LEOAYFHMM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357158" y="4143380"/>
            <a:ext cx="283808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RETOTYYCR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57158" y="5072074"/>
            <a:ext cx="265489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EDCVIUNZŠ</a:t>
            </a:r>
            <a:endParaRPr lang="sk-SK" sz="3200" b="1" dirty="0"/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500594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25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Cesta vzduchu u cicavcov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2000240"/>
            <a:ext cx="8229600" cy="825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Vzdušné vaky 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00034" y="3357562"/>
            <a:ext cx="8229600" cy="825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Žiabre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00034" y="4857760"/>
            <a:ext cx="8229600" cy="825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Pepsín 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643174" y="2643182"/>
            <a:ext cx="3786214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FFFF00"/>
                </a:solidFill>
              </a:rPr>
              <a:t>Obehová sústava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3357554" y="1785926"/>
            <a:ext cx="2000264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1.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3714744" y="4357694"/>
            <a:ext cx="2000264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2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571472" y="3071810"/>
            <a:ext cx="2000264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3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1857356" y="642918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4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9" name="Ovál 8"/>
          <p:cNvSpPr/>
          <p:nvPr/>
        </p:nvSpPr>
        <p:spPr>
          <a:xfrm>
            <a:off x="4214810" y="714356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5.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0" y="4214818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6.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1" name="Ovál 10"/>
          <p:cNvSpPr/>
          <p:nvPr/>
        </p:nvSpPr>
        <p:spPr>
          <a:xfrm>
            <a:off x="0" y="2214554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7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2285984" y="5214950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8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572000" y="5286388"/>
            <a:ext cx="2000264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9</a:t>
            </a:r>
            <a:r>
              <a:rPr lang="sk-SK" sz="3600" b="1" dirty="0" smtClean="0">
                <a:solidFill>
                  <a:schemeClr val="bg1"/>
                </a:solidFill>
              </a:rPr>
              <a:t>.</a:t>
            </a:r>
            <a:endParaRPr lang="sk-SK" sz="3600" b="1" dirty="0">
              <a:solidFill>
                <a:schemeClr val="bg1"/>
              </a:solidFill>
            </a:endParaRPr>
          </a:p>
        </p:txBody>
      </p:sp>
      <p:cxnSp>
        <p:nvCxnSpPr>
          <p:cNvPr id="15" name="Rovná spojnica 14"/>
          <p:cNvCxnSpPr>
            <a:endCxn id="5" idx="1"/>
          </p:cNvCxnSpPr>
          <p:nvPr/>
        </p:nvCxnSpPr>
        <p:spPr>
          <a:xfrm>
            <a:off x="3071802" y="1357298"/>
            <a:ext cx="578684" cy="533246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rot="5400000" flipH="1" flipV="1">
            <a:off x="4393405" y="1535893"/>
            <a:ext cx="571504" cy="214314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3224202" y="1509698"/>
            <a:ext cx="578684" cy="533246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 rot="16200000" flipH="1">
            <a:off x="4214810" y="2571744"/>
            <a:ext cx="357190" cy="71438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16200000" flipH="1">
            <a:off x="4429124" y="4214818"/>
            <a:ext cx="357190" cy="71438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rot="16200000" flipH="1">
            <a:off x="5000628" y="5143512"/>
            <a:ext cx="357190" cy="71438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rot="5400000">
            <a:off x="3750463" y="4964917"/>
            <a:ext cx="357190" cy="285752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>
            <a:off x="1250133" y="3821909"/>
            <a:ext cx="357190" cy="285752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16200000" flipH="1">
            <a:off x="1250133" y="2893215"/>
            <a:ext cx="357190" cy="142876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2357422" y="3357562"/>
            <a:ext cx="500066" cy="71438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9812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TELOVÉ TEKUTINY A OBEHOVÉ SÚSTAVY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kr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Telové tekutiny – </a:t>
            </a:r>
            <a:r>
              <a:rPr lang="sk-SK" b="1" dirty="0" smtClean="0"/>
              <a:t>funkcia:???</a:t>
            </a:r>
            <a:endParaRPr lang="sk-SK" b="1" dirty="0"/>
          </a:p>
        </p:txBody>
      </p:sp>
      <p:pic>
        <p:nvPicPr>
          <p:cNvPr id="26626" name="Picture 2" descr="Výsledok vyhľadávania obrázkov pre dopyt telove tekutin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4954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Typy telových tekutín: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loskuľa mlieč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286250" cy="2676525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slim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219200"/>
            <a:ext cx="4008208" cy="2667000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dazdov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717150"/>
            <a:ext cx="4152900" cy="3140850"/>
          </a:xfrm>
          <a:prstGeom prst="rect">
            <a:avLst/>
          </a:prstGeom>
          <a:noFill/>
        </p:spPr>
      </p:pic>
      <p:pic>
        <p:nvPicPr>
          <p:cNvPr id="27656" name="Picture 8" descr="Výsledok vyhľadávania obrázkov pre dopyt stavovce"/>
          <p:cNvPicPr>
            <a:picLocks noChangeAspect="1" noChangeArrowheads="1"/>
          </p:cNvPicPr>
          <p:nvPr/>
        </p:nvPicPr>
        <p:blipFill>
          <a:blip r:embed="rId5"/>
          <a:srcRect t="16000" b="14667"/>
          <a:stretch>
            <a:fillRect/>
          </a:stretch>
        </p:blipFill>
        <p:spPr bwMode="auto">
          <a:xfrm>
            <a:off x="4114800" y="3810000"/>
            <a:ext cx="3956538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TYPY OBEHOVÝCH SÚSTAV: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otvorena obehova su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219200"/>
            <a:ext cx="4457700" cy="286702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47800" y="1447800"/>
            <a:ext cx="20413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Otvorená: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1295400" y="4495800"/>
            <a:ext cx="2098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Uzavretá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28676" name="Picture 4" descr="Výsledok vyhľadávania obrázkov pre dopyt cievna sustava clov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33399"/>
            <a:ext cx="3429000" cy="5849471"/>
          </a:xfrm>
          <a:prstGeom prst="rect">
            <a:avLst/>
          </a:prstGeom>
          <a:noFill/>
        </p:spPr>
      </p:pic>
      <p:pic>
        <p:nvPicPr>
          <p:cNvPr id="28678" name="Picture 6" descr="Výsledok vyhľadávania obrázkov pre dopyt dazdov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76600"/>
            <a:ext cx="4876800" cy="3286126"/>
          </a:xfrm>
          <a:prstGeom prst="rect">
            <a:avLst/>
          </a:prstGeom>
          <a:noFill/>
        </p:spPr>
      </p:pic>
      <p:pic>
        <p:nvPicPr>
          <p:cNvPr id="28680" name="Picture 8" descr="Výsledok vyhľadávania obrázkov pre dopyt hlavonože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299085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139653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OBEHOVÁ SÚSTAVA STAVOVCOV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SRDCE R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61206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</TotalTime>
  <Words>91</Words>
  <Application>Microsoft Office PowerPoint</Application>
  <PresentationFormat>Prezentácia na obrazovke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Vytvorte správne dvojice:</vt:lpstr>
      <vt:lpstr>Poprehadzuj písmená, vytvor správny názov + vysvetli ho.</vt:lpstr>
      <vt:lpstr>Cesta vzduchu u cicavcov ?</vt:lpstr>
      <vt:lpstr>Snímka 4</vt:lpstr>
      <vt:lpstr>TELOVÉ TEKUTINY A OBEHOVÉ SÚSTAVY</vt:lpstr>
      <vt:lpstr>Telové tekutiny – funkcia:???</vt:lpstr>
      <vt:lpstr>Typy telových tekutín:</vt:lpstr>
      <vt:lpstr>TYPY OBEHOVÝCH SÚSTAV:</vt:lpstr>
      <vt:lpstr>OBEHOVÁ SÚSTAVA STAVOVCOV:</vt:lpstr>
      <vt:lpstr>STAVOVCE – uzavretá obeh.s.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TELOVÉ TEKUTINY A OBEHOVÉ SÚSTAVY</dc:title>
  <dc:creator>hp</dc:creator>
  <cp:lastModifiedBy>hp</cp:lastModifiedBy>
  <cp:revision>41</cp:revision>
  <dcterms:created xsi:type="dcterms:W3CDTF">2016-12-14T15:25:16Z</dcterms:created>
  <dcterms:modified xsi:type="dcterms:W3CDTF">2017-01-09T16:20:30Z</dcterms:modified>
</cp:coreProperties>
</file>