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ýsledok vyhľadávania obrázkov pre dopyt VYžIVA RAST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52756"/>
            <a:ext cx="5808542" cy="4705244"/>
          </a:xfrm>
          <a:prstGeom prst="rect">
            <a:avLst/>
          </a:prstGeom>
          <a:noFill/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09600" y="762000"/>
            <a:ext cx="8077200" cy="167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VÝŽIVA RASTLÍN</a:t>
            </a:r>
            <a:endParaRPr kumimoji="0" lang="sk-SK" sz="8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16367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ORGANIZMY podľa spôsobu výživy delíme na: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0" y="3505200"/>
            <a:ext cx="4876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3276600" y="2514600"/>
            <a:ext cx="5867400" cy="1905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heterotrofné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AUTOTROFNÉ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záružlie močiar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348" y="1371600"/>
            <a:ext cx="7306652" cy="5486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1676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fotosyntéza</a:t>
            </a:r>
            <a:endParaRPr lang="sk-SK" sz="3600" b="1" dirty="0"/>
          </a:p>
        </p:txBody>
      </p:sp>
      <p:sp>
        <p:nvSpPr>
          <p:cNvPr id="6" name="Obdĺžnik 5"/>
          <p:cNvSpPr/>
          <p:nvPr/>
        </p:nvSpPr>
        <p:spPr>
          <a:xfrm>
            <a:off x="914400" y="3581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/>
              <a:t>chemosyntéza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5448"/>
            <a:ext cx="8229600" cy="1063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700" b="1" dirty="0" smtClean="0"/>
              <a:t>HETERO</a:t>
            </a:r>
            <a:r>
              <a:rPr kumimoji="0" lang="sk-SK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TROFNÉ</a:t>
            </a:r>
            <a:endParaRPr kumimoji="0" lang="sk-SK" sz="47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60" y="1372591"/>
            <a:ext cx="3832139" cy="51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826" y="1447800"/>
            <a:ext cx="3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Príkladom </a:t>
            </a:r>
            <a:r>
              <a:rPr lang="sk-SK" dirty="0" err="1" smtClean="0"/>
              <a:t>heterotrofie</a:t>
            </a:r>
            <a:r>
              <a:rPr lang="sk-SK" dirty="0" smtClean="0"/>
              <a:t> 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0" y="19050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saprofytizmus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0" y="37338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parazitizmus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Kombinácia </a:t>
            </a:r>
            <a:r>
              <a:rPr lang="sk-SK" dirty="0" err="1" smtClean="0"/>
              <a:t>autotrofie</a:t>
            </a:r>
            <a:r>
              <a:rPr lang="sk-SK" dirty="0" smtClean="0"/>
              <a:t> a </a:t>
            </a:r>
            <a:r>
              <a:rPr lang="sk-SK" dirty="0" err="1" smtClean="0"/>
              <a:t>heterotrofie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0" y="1828800"/>
            <a:ext cx="4648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poloparazitizmus</a:t>
            </a:r>
            <a:endParaRPr lang="sk-SK" sz="4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8194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 descr="Výsledok vyhľadávania obrázkov pre dopyt hausto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14600"/>
            <a:ext cx="555464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mixotrofia</a:t>
            </a:r>
            <a:endParaRPr lang="sk-SK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67609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1790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175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symbióza</a:t>
            </a:r>
            <a:endParaRPr lang="sk-SK" sz="4000" b="1" dirty="0"/>
          </a:p>
        </p:txBody>
      </p:sp>
      <p:pic>
        <p:nvPicPr>
          <p:cNvPr id="31746" name="Picture 2" descr="Výsledok vyhľadávania obrázkov pre dopyt hluzkovite bakter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574" y="3810000"/>
            <a:ext cx="3483426" cy="3048000"/>
          </a:xfrm>
          <a:prstGeom prst="rect">
            <a:avLst/>
          </a:prstGeom>
          <a:noFill/>
        </p:spPr>
      </p:pic>
      <p:pic>
        <p:nvPicPr>
          <p:cNvPr id="31748" name="Picture 4" descr="Výsledok vyhľadávania obrázkov pre dopyt hrach sia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5446183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</TotalTime>
  <Words>28</Words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Modul</vt:lpstr>
      <vt:lpstr>Snímka 1</vt:lpstr>
      <vt:lpstr>ORGANIZMY podľa spôsobu výživy delíme na:</vt:lpstr>
      <vt:lpstr>AUTOTROFNÉ</vt:lpstr>
      <vt:lpstr>Snímka 4</vt:lpstr>
      <vt:lpstr>Príkladom heterotrofie je:</vt:lpstr>
      <vt:lpstr>Kombinácia autotrofie a heterotrofie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14</cp:revision>
  <dcterms:created xsi:type="dcterms:W3CDTF">2016-11-09T16:46:42Z</dcterms:created>
  <dcterms:modified xsi:type="dcterms:W3CDTF">2016-11-09T17:01:19Z</dcterms:modified>
</cp:coreProperties>
</file>