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uculus canorus vogelartinfo chris romeiks CHR0791 cropp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5116286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Ã½sledok vyhÄ¾adÃ¡vania obrÃ¡zkov pre dopyt syrinx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772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Tráviaca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Ã½sledok vyhÄ¾adÃ¡vania obrÃ¡zkov pre dopyt trÃ¡viaca sÃºstava vtÃ¡kov"/>
          <p:cNvPicPr>
            <a:picLocks noChangeAspect="1" noChangeArrowheads="1"/>
          </p:cNvPicPr>
          <p:nvPr/>
        </p:nvPicPr>
        <p:blipFill>
          <a:blip r:embed="rId2"/>
          <a:srcRect t="9104" b="7824"/>
          <a:stretch>
            <a:fillRect/>
          </a:stretch>
        </p:blipFill>
        <p:spPr bwMode="auto">
          <a:xfrm>
            <a:off x="1447800" y="1295400"/>
            <a:ext cx="6096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Dýchacia sústava</a:t>
            </a:r>
            <a:endParaRPr lang="sk-SK" dirty="0"/>
          </a:p>
        </p:txBody>
      </p:sp>
      <p:pic>
        <p:nvPicPr>
          <p:cNvPr id="35842" name="Picture 2" descr="VÃ½sledok vyhÄ¾adÃ¡vania obrÃ¡zkov pre dopyt dÃ½chacia sÃºstava vtÃ¡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834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Cievna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VÃ½sledok vyhÄ¾adÃ¡vania obrÃ¡zkov pre dopyt srdce vtÃ¡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4648200" cy="5093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Rozmnožovacia sústava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57200" y="1447800"/>
            <a:ext cx="295305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Oplodnenie ???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2209800"/>
            <a:ext cx="52902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Vývin prebieha (kde?) .... ???</a:t>
            </a:r>
            <a:endParaRPr lang="sk-SK" sz="2800" b="1" dirty="0"/>
          </a:p>
        </p:txBody>
      </p:sp>
      <p:pic>
        <p:nvPicPr>
          <p:cNvPr id="37890" name="Picture 2" descr="VÃ½sledok vyhÄ¾adÃ¡vania obrÃ¡zkov pre dopyt stavba vtÃ¡Äieho vajca"/>
          <p:cNvPicPr>
            <a:picLocks noChangeAspect="1" noChangeArrowheads="1"/>
          </p:cNvPicPr>
          <p:nvPr/>
        </p:nvPicPr>
        <p:blipFill>
          <a:blip r:embed="rId2"/>
          <a:srcRect l="30882" t="4969" r="20588" b="5590"/>
          <a:stretch>
            <a:fillRect/>
          </a:stretch>
        </p:blipFill>
        <p:spPr bwMode="auto">
          <a:xfrm>
            <a:off x="2438400" y="2743200"/>
            <a:ext cx="3733800" cy="4073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Zmysly: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Ã½sledok vyhÄ¾adÃ¡vania obrÃ¡zkov pre dopyt magneticky zmysel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9253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 hľadiska vyvinutia poznáme vtáky: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57200" y="1882914"/>
            <a:ext cx="246253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1.KŔMIVÉ</a:t>
            </a:r>
            <a:endParaRPr lang="sk-SK" sz="4000" b="1" dirty="0"/>
          </a:p>
        </p:txBody>
      </p:sp>
      <p:sp>
        <p:nvSpPr>
          <p:cNvPr id="5" name="BlokTextu 4"/>
          <p:cNvSpPr txBox="1"/>
          <p:nvPr/>
        </p:nvSpPr>
        <p:spPr>
          <a:xfrm flipH="1">
            <a:off x="533400" y="3254514"/>
            <a:ext cx="32004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b="1" dirty="0" smtClean="0"/>
              <a:t>2.NEKŔMIVÉ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Podľa zmeny teritória: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0" y="2057400"/>
            <a:ext cx="3657600" cy="15240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stále</a:t>
            </a:r>
            <a:endParaRPr lang="sk-SK" sz="4400" b="1" dirty="0"/>
          </a:p>
        </p:txBody>
      </p:sp>
      <p:sp>
        <p:nvSpPr>
          <p:cNvPr id="5" name="Oblak 4"/>
          <p:cNvSpPr/>
          <p:nvPr/>
        </p:nvSpPr>
        <p:spPr>
          <a:xfrm>
            <a:off x="1752600" y="3886200"/>
            <a:ext cx="4724400" cy="1524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prelietavé</a:t>
            </a:r>
            <a:endParaRPr lang="sk-SK" sz="4400" b="1" dirty="0"/>
          </a:p>
        </p:txBody>
      </p:sp>
      <p:sp>
        <p:nvSpPr>
          <p:cNvPr id="6" name="Oblak 5"/>
          <p:cNvSpPr/>
          <p:nvPr/>
        </p:nvSpPr>
        <p:spPr>
          <a:xfrm>
            <a:off x="4267200" y="2057400"/>
            <a:ext cx="4876800" cy="15240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sťahovavé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95600" y="381000"/>
            <a:ext cx="3276600" cy="224631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dirty="0" smtClean="0"/>
              <a:t>VTÁKY </a:t>
            </a:r>
            <a:br>
              <a:rPr lang="sk-SK" sz="6000" dirty="0" smtClean="0"/>
            </a:br>
            <a:r>
              <a:rPr lang="sk-SK" sz="6000" dirty="0" smtClean="0"/>
              <a:t>(</a:t>
            </a:r>
            <a:r>
              <a:rPr lang="sk-SK" sz="6000" dirty="0" err="1" smtClean="0"/>
              <a:t>Aves</a:t>
            </a:r>
            <a:r>
              <a:rPr lang="sk-SK" sz="6000" dirty="0" smtClean="0"/>
              <a:t>)</a:t>
            </a:r>
            <a:endParaRPr lang="sk-SK" sz="6000" dirty="0"/>
          </a:p>
        </p:txBody>
      </p:sp>
      <p:pic>
        <p:nvPicPr>
          <p:cNvPr id="13314" name="Picture 2" descr="VÃ½sledok vyhÄ¾adÃ¡vania obrÃ¡zkov pre dopyt vta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71750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Kedy sa vyvinuli?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archaeoptery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82000" cy="471487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5791200"/>
            <a:ext cx="236955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Koniec 2-hôr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Hlavné znaky: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sykor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5105400" cy="510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1143000" y="1447800"/>
            <a:ext cx="21082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err="1" smtClean="0"/>
              <a:t>Pokryv</a:t>
            </a:r>
            <a:r>
              <a:rPr lang="sk-SK" sz="2800" b="1" dirty="0" smtClean="0"/>
              <a:t> tela</a:t>
            </a:r>
            <a:endParaRPr lang="sk-SK" sz="28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-152400" y="3124200"/>
            <a:ext cx="275107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Schopnosť letu</a:t>
            </a:r>
            <a:endParaRPr lang="sk-SK" sz="28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33400" y="4648200"/>
            <a:ext cx="30684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Zvukové prejavy</a:t>
            </a:r>
            <a:endParaRPr lang="sk-SK" sz="28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715000" y="1447800"/>
            <a:ext cx="25026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Vývin z vajec</a:t>
            </a:r>
            <a:endParaRPr lang="sk-SK" sz="28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660080" y="4648200"/>
            <a:ext cx="4483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Starostlivosť o potomstvo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707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Pokryv</a:t>
            </a:r>
            <a:r>
              <a:rPr lang="sk-SK" dirty="0" smtClean="0"/>
              <a:t> tela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6" name="Picture 4" descr="VÃ½sledok vyhÄ¾adÃ¡vania obrÃ¡zkov pre dopyt perie vtÃ¡kov"/>
          <p:cNvPicPr>
            <a:picLocks noChangeAspect="1" noChangeArrowheads="1"/>
          </p:cNvPicPr>
          <p:nvPr/>
        </p:nvPicPr>
        <p:blipFill>
          <a:blip r:embed="rId2"/>
          <a:srcRect t="5433"/>
          <a:stretch>
            <a:fillRect/>
          </a:stretch>
        </p:blipFill>
        <p:spPr bwMode="auto">
          <a:xfrm>
            <a:off x="1219199" y="914400"/>
            <a:ext cx="6829271" cy="59436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295400" y="5486400"/>
            <a:ext cx="2895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371600" y="6096000"/>
            <a:ext cx="28956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95800" y="5486400"/>
            <a:ext cx="289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495800" y="6400800"/>
            <a:ext cx="28956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perie vtÃ¡kov"/>
          <p:cNvPicPr>
            <a:picLocks noChangeAspect="1" noChangeArrowheads="1"/>
          </p:cNvPicPr>
          <p:nvPr/>
        </p:nvPicPr>
        <p:blipFill>
          <a:blip r:embed="rId2"/>
          <a:srcRect r="55154"/>
          <a:stretch>
            <a:fillRect/>
          </a:stretch>
        </p:blipFill>
        <p:spPr bwMode="auto">
          <a:xfrm>
            <a:off x="1600200" y="130584"/>
            <a:ext cx="5029200" cy="6671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Kosti vtákov: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Ã½sledok vyhÄ¾adÃ¡vania obrÃ¡zkov pre dopyt kosti vtakov"/>
          <p:cNvPicPr>
            <a:picLocks noChangeAspect="1" noChangeArrowheads="1"/>
          </p:cNvPicPr>
          <p:nvPr/>
        </p:nvPicPr>
        <p:blipFill>
          <a:blip r:embed="rId2"/>
          <a:srcRect b="3934"/>
          <a:stretch>
            <a:fillRect/>
          </a:stretch>
        </p:blipFill>
        <p:spPr bwMode="auto">
          <a:xfrm>
            <a:off x="1752600" y="1276350"/>
            <a:ext cx="5615337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Ã½sledok vyhÄ¾adÃ¡vania obrÃ¡zkov pre dopyt kosti vtak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528782" cy="6705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133600" y="5867400"/>
            <a:ext cx="990600" cy="228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Ã½sledok vyhÄ¾adÃ¡vania obrÃ¡zkov pre dopyt konÄatiny vtakov"/>
          <p:cNvPicPr>
            <a:picLocks noChangeAspect="1" noChangeArrowheads="1"/>
          </p:cNvPicPr>
          <p:nvPr/>
        </p:nvPicPr>
        <p:blipFill>
          <a:blip r:embed="rId2"/>
          <a:srcRect r="48418"/>
          <a:stretch>
            <a:fillRect/>
          </a:stretch>
        </p:blipFill>
        <p:spPr bwMode="auto">
          <a:xfrm>
            <a:off x="457200" y="457200"/>
            <a:ext cx="8229600" cy="2971801"/>
          </a:xfrm>
          <a:prstGeom prst="rect">
            <a:avLst/>
          </a:prstGeom>
          <a:noFill/>
        </p:spPr>
      </p:pic>
      <p:pic>
        <p:nvPicPr>
          <p:cNvPr id="5" name="Picture 2" descr="VÃ½sledok vyhÄ¾adÃ¡vania obrÃ¡zkov pre dopyt konÄatiny vtakov"/>
          <p:cNvPicPr>
            <a:picLocks noChangeAspect="1" noChangeArrowheads="1"/>
          </p:cNvPicPr>
          <p:nvPr/>
        </p:nvPicPr>
        <p:blipFill>
          <a:blip r:embed="rId2"/>
          <a:srcRect l="53015"/>
          <a:stretch>
            <a:fillRect/>
          </a:stretch>
        </p:blipFill>
        <p:spPr bwMode="auto">
          <a:xfrm>
            <a:off x="838200" y="3505200"/>
            <a:ext cx="7496175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</TotalTime>
  <Words>61</Words>
  <PresentationFormat>Prezentácia na obrazovke (4:3)</PresentationFormat>
  <Paragraphs>25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Nadšenie</vt:lpstr>
      <vt:lpstr>Snímka 1</vt:lpstr>
      <vt:lpstr>VTÁKY  (Aves)</vt:lpstr>
      <vt:lpstr>Kedy sa vyvinuli?</vt:lpstr>
      <vt:lpstr>Hlavné znaky:</vt:lpstr>
      <vt:lpstr>Pokryv tela</vt:lpstr>
      <vt:lpstr>Snímka 6</vt:lpstr>
      <vt:lpstr>Kosti vtákov:</vt:lpstr>
      <vt:lpstr>Snímka 8</vt:lpstr>
      <vt:lpstr>Snímka 9</vt:lpstr>
      <vt:lpstr>Snímka 10</vt:lpstr>
      <vt:lpstr>Tráviaca sústava</vt:lpstr>
      <vt:lpstr>Dýchacia sústava</vt:lpstr>
      <vt:lpstr>Cievna sústava</vt:lpstr>
      <vt:lpstr>Snímka 14</vt:lpstr>
      <vt:lpstr>Zmysly:</vt:lpstr>
      <vt:lpstr>Z hľadiska vyvinutia poznáme vtáky:</vt:lpstr>
      <vt:lpstr>Podľa zmeny teritória: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VTÁKY  (Aves)</dc:title>
  <dc:creator>hp</dc:creator>
  <cp:lastModifiedBy>hp</cp:lastModifiedBy>
  <cp:revision>31</cp:revision>
  <dcterms:created xsi:type="dcterms:W3CDTF">2019-03-18T14:50:45Z</dcterms:created>
  <dcterms:modified xsi:type="dcterms:W3CDTF">2019-03-18T15:29:09Z</dcterms:modified>
</cp:coreProperties>
</file>