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t>13. 8. 2014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t>13. 8. 2014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t>13. 8. 2014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t>13. 8. 2014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t>13. 8. 2014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t>13. 8. 2014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t>13. 8. 2014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t>13. 8. 2014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t>13. 8. 2014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B72-9187-4BEE-B8ED-E337398B9574}" type="datetimeFigureOut">
              <a:rPr lang="sk-SK" smtClean="0"/>
              <a:t>13. 8. 2014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1B445D2-EA54-403C-8115-EF38B7A640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DAE0B72-9187-4BEE-B8ED-E337398B9574}" type="datetimeFigureOut">
              <a:rPr lang="sk-SK" smtClean="0"/>
              <a:t>13. 8. 2014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45D2-EA54-403C-8115-EF38B7A6406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DAE0B72-9187-4BEE-B8ED-E337398B9574}" type="datetimeFigureOut">
              <a:rPr lang="sk-SK" smtClean="0"/>
              <a:t>13. 8. 2014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1B445D2-EA54-403C-8115-EF38B7A64067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3717032"/>
            <a:ext cx="8463416" cy="201622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Vodné rastliny – </a:t>
            </a:r>
            <a:r>
              <a:rPr lang="sk-SK" sz="6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riasy (</a:t>
            </a:r>
            <a:r>
              <a:rPr lang="sk-SK" sz="60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algae</a:t>
            </a:r>
            <a:r>
              <a:rPr lang="sk-SK" sz="6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lang="sk-SK" sz="6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morske-rias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404664"/>
            <a:ext cx="3779912" cy="2854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morske-rias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476672"/>
            <a:ext cx="3779912" cy="2854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220px-Kelp-forest-Montere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260648"/>
            <a:ext cx="2011680" cy="3182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3538736" cy="1143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Riasy 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b="1" i="1" dirty="0" err="1" smtClean="0">
                <a:latin typeface="Times New Roman" pitchFamily="18" charset="0"/>
                <a:cs typeface="Times New Roman" pitchFamily="18" charset="0"/>
              </a:rPr>
              <a:t>Algae</a:t>
            </a:r>
            <a:r>
              <a:rPr lang="sk-SK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sk-SK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chlorela.jpg"/>
          <p:cNvPicPr>
            <a:picLocks noChangeAspect="1"/>
          </p:cNvPicPr>
          <p:nvPr/>
        </p:nvPicPr>
        <p:blipFill>
          <a:blip r:embed="rId2" cstate="print"/>
          <a:srcRect b="9443"/>
          <a:stretch>
            <a:fillRect/>
          </a:stretch>
        </p:blipFill>
        <p:spPr>
          <a:xfrm>
            <a:off x="2126704" y="1569715"/>
            <a:ext cx="5181600" cy="40195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Zaoblený obdĺžnik 6"/>
          <p:cNvSpPr/>
          <p:nvPr/>
        </p:nvSpPr>
        <p:spPr>
          <a:xfrm>
            <a:off x="5796136" y="836712"/>
            <a:ext cx="2987824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Autotrofné</a:t>
            </a: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8" name="Šípka doprava 7"/>
          <p:cNvSpPr/>
          <p:nvPr/>
        </p:nvSpPr>
        <p:spPr>
          <a:xfrm rot="323934">
            <a:off x="3317101" y="533550"/>
            <a:ext cx="2787178" cy="100811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Zaoblený obdĺžnik 8"/>
          <p:cNvSpPr/>
          <p:nvPr/>
        </p:nvSpPr>
        <p:spPr>
          <a:xfrm>
            <a:off x="2843808" y="5733256"/>
            <a:ext cx="388843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stielka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22712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Typy stielok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112568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sz="3600" u="sng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sk-SK" sz="3600" u="sng" dirty="0" err="1" smtClean="0">
                <a:latin typeface="Times New Roman" pitchFamily="18" charset="0"/>
                <a:cs typeface="Times New Roman" pitchFamily="18" charset="0"/>
              </a:rPr>
              <a:t>ičíkatý</a:t>
            </a:r>
            <a:endParaRPr lang="sk-SK" sz="36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u="sng" dirty="0" err="1" smtClean="0">
                <a:latin typeface="Times New Roman" pitchFamily="18" charset="0"/>
                <a:cs typeface="Times New Roman" pitchFamily="18" charset="0"/>
              </a:rPr>
              <a:t>Meňavkovitý</a:t>
            </a:r>
            <a:endParaRPr lang="sk-SK" sz="36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u="sng" dirty="0" smtClean="0">
                <a:latin typeface="Times New Roman" pitchFamily="18" charset="0"/>
                <a:cs typeface="Times New Roman" pitchFamily="18" charset="0"/>
              </a:rPr>
              <a:t>Bunkový </a:t>
            </a:r>
            <a:endParaRPr lang="sk-SK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779912" y="620688"/>
            <a:ext cx="42484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Jednobunkové riasy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ázok 4" descr="euglena zelena.jpg"/>
          <p:cNvPicPr>
            <a:picLocks noChangeAspect="1"/>
          </p:cNvPicPr>
          <p:nvPr/>
        </p:nvPicPr>
        <p:blipFill>
          <a:blip r:embed="rId2" cstate="print"/>
          <a:srcRect b="14461"/>
          <a:stretch>
            <a:fillRect/>
          </a:stretch>
        </p:blipFill>
        <p:spPr>
          <a:xfrm>
            <a:off x="3059832" y="404663"/>
            <a:ext cx="5616624" cy="3312369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6948264" y="3501008"/>
            <a:ext cx="19442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Eugléna</a:t>
            </a:r>
            <a:r>
              <a:rPr lang="sk-SK" dirty="0" smtClean="0"/>
              <a:t> zelená</a:t>
            </a:r>
            <a:endParaRPr lang="sk-SK" dirty="0"/>
          </a:p>
        </p:txBody>
      </p:sp>
      <p:pic>
        <p:nvPicPr>
          <p:cNvPr id="7" name="Obrázok 6" descr="menavkovity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2300438"/>
            <a:ext cx="5688632" cy="3084198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8" name="Šípka doprava 7"/>
          <p:cNvSpPr/>
          <p:nvPr/>
        </p:nvSpPr>
        <p:spPr>
          <a:xfrm rot="1845271">
            <a:off x="3105765" y="1235469"/>
            <a:ext cx="2296710" cy="1656184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 rot="20504744">
            <a:off x="3033756" y="2603622"/>
            <a:ext cx="2296710" cy="1656184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5220072" y="1700808"/>
            <a:ext cx="3024336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Pohyblivé /</a:t>
            </a:r>
          </a:p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Nepohyblivé ???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Obrázok 10" descr="chlorela.jpg"/>
          <p:cNvPicPr>
            <a:picLocks noChangeAspect="1"/>
          </p:cNvPicPr>
          <p:nvPr/>
        </p:nvPicPr>
        <p:blipFill>
          <a:blip r:embed="rId4" cstate="print"/>
          <a:srcRect l="18037" r="40272" b="53245"/>
          <a:stretch>
            <a:fillRect/>
          </a:stretch>
        </p:blipFill>
        <p:spPr>
          <a:xfrm>
            <a:off x="3707904" y="2420888"/>
            <a:ext cx="4392488" cy="4219795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7092280" y="6237312"/>
            <a:ext cx="9925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chlorela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511256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 </a:t>
            </a:r>
            <a:r>
              <a:rPr lang="sk-SK" sz="3200" b="1" u="sng" dirty="0" smtClean="0">
                <a:latin typeface="Times New Roman" pitchFamily="18" charset="0"/>
                <a:cs typeface="Times New Roman" pitchFamily="18" charset="0"/>
              </a:rPr>
              <a:t>vláknitý</a:t>
            </a:r>
          </a:p>
          <a:p>
            <a:pPr>
              <a:buNone/>
            </a:pPr>
            <a:endParaRPr lang="sk-SK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b="1" u="sng" dirty="0" smtClean="0">
                <a:latin typeface="Times New Roman" pitchFamily="18" charset="0"/>
                <a:cs typeface="Times New Roman" pitchFamily="18" charset="0"/>
              </a:rPr>
              <a:t>rúrkovitý </a:t>
            </a:r>
          </a:p>
          <a:p>
            <a:endParaRPr lang="sk-SK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b="1" u="sng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sk-SK" sz="3200" b="1" u="sng" dirty="0" err="1" smtClean="0">
                <a:latin typeface="Times New Roman" pitchFamily="18" charset="0"/>
                <a:cs typeface="Times New Roman" pitchFamily="18" charset="0"/>
              </a:rPr>
              <a:t>ifonokladiový</a:t>
            </a:r>
            <a:endParaRPr lang="sk-SK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sk-SK" sz="32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b="1" u="sng" dirty="0" smtClean="0">
                <a:latin typeface="Times New Roman" pitchFamily="18" charset="0"/>
                <a:cs typeface="Times New Roman" pitchFamily="18" charset="0"/>
              </a:rPr>
              <a:t>pletivový</a:t>
            </a:r>
            <a:endParaRPr lang="sk-SK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22712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Typy stielok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923928" y="476672"/>
            <a:ext cx="38164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Mnohobunkové riasy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rázok 5" descr="chetofo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260648"/>
            <a:ext cx="4608512" cy="3514573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7380312" y="3429000"/>
            <a:ext cx="11464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chetofóra</a:t>
            </a:r>
            <a:endParaRPr lang="sk-SK" dirty="0"/>
          </a:p>
        </p:txBody>
      </p:sp>
      <p:pic>
        <p:nvPicPr>
          <p:cNvPr id="8" name="Obrázok 7" descr="halimeda - rurkov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19" y="1340768"/>
            <a:ext cx="4683909" cy="3129703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7308304" y="4077072"/>
            <a:ext cx="11208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halimeda</a:t>
            </a:r>
            <a:endParaRPr lang="sk-SK" dirty="0"/>
          </a:p>
        </p:txBody>
      </p:sp>
      <p:pic>
        <p:nvPicPr>
          <p:cNvPr id="10" name="Obrázok 9" descr="sifonokladiovy - zabi vla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2204863"/>
            <a:ext cx="4680520" cy="3108959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7380312" y="4941168"/>
            <a:ext cx="11208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Žabí vlas</a:t>
            </a:r>
            <a:endParaRPr lang="sk-SK" dirty="0"/>
          </a:p>
        </p:txBody>
      </p:sp>
      <p:pic>
        <p:nvPicPr>
          <p:cNvPr id="12" name="Obrázok 11" descr="chara pletivova st.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27984" y="1484784"/>
            <a:ext cx="3744416" cy="5102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7544" y="1556792"/>
            <a:ext cx="4040188" cy="8382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NEPOHLAVNE</a:t>
            </a:r>
            <a:endParaRPr lang="sk-SK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4008" y="1556792"/>
            <a:ext cx="4041775" cy="8382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POHLAVNE</a:t>
            </a:r>
            <a:endParaRPr lang="sk-SK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67544" y="2420888"/>
            <a:ext cx="4040188" cy="39417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1 – BUNKOVÉ :   </a:t>
            </a:r>
          </a:p>
          <a:p>
            <a:pPr>
              <a:buNone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	m _ t _ ó _ a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 MNOHOBUNKOVÉ:</a:t>
            </a:r>
          </a:p>
          <a:p>
            <a:pPr>
              <a:buNone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	v _ t _ u _ s _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4008" y="2420888"/>
            <a:ext cx="4041775" cy="39417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G _ M _ T _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19492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Rozmnožovanie rias: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rázok 7" descr="izogam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286953"/>
            <a:ext cx="4104456" cy="4022367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7596336" y="2276872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izogamia</a:t>
            </a:r>
            <a:endParaRPr lang="sk-SK" dirty="0"/>
          </a:p>
        </p:txBody>
      </p:sp>
      <p:pic>
        <p:nvPicPr>
          <p:cNvPr id="10" name="Obrázok 9" descr="anizogamia.jpg"/>
          <p:cNvPicPr>
            <a:picLocks noChangeAspect="1"/>
          </p:cNvPicPr>
          <p:nvPr/>
        </p:nvPicPr>
        <p:blipFill>
          <a:blip r:embed="rId3" cstate="print"/>
          <a:srcRect t="3692" r="-1923"/>
          <a:stretch>
            <a:fillRect/>
          </a:stretch>
        </p:blipFill>
        <p:spPr>
          <a:xfrm>
            <a:off x="4716016" y="2204864"/>
            <a:ext cx="4032448" cy="4653136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7308304" y="2276872"/>
            <a:ext cx="1364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anizogamia</a:t>
            </a:r>
            <a:endParaRPr lang="sk-SK" dirty="0"/>
          </a:p>
        </p:txBody>
      </p:sp>
      <p:pic>
        <p:nvPicPr>
          <p:cNvPr id="12" name="Obrázok 11" descr="oogami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2276872"/>
            <a:ext cx="4485744" cy="4392488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7740352" y="2348880"/>
            <a:ext cx="10695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oogamia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8501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b="1" dirty="0" err="1" smtClean="0">
                <a:latin typeface="Times New Roman" pitchFamily="18" charset="0"/>
                <a:cs typeface="Times New Roman" pitchFamily="18" charset="0"/>
              </a:rPr>
              <a:t>Rodozmena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ál 3"/>
          <p:cNvSpPr/>
          <p:nvPr/>
        </p:nvSpPr>
        <p:spPr>
          <a:xfrm>
            <a:off x="0" y="3068960"/>
            <a:ext cx="3024336" cy="100811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gaméty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ál 4"/>
          <p:cNvSpPr/>
          <p:nvPr/>
        </p:nvSpPr>
        <p:spPr>
          <a:xfrm>
            <a:off x="1619672" y="1628800"/>
            <a:ext cx="3024336" cy="100811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zygota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ál 5"/>
          <p:cNvSpPr/>
          <p:nvPr/>
        </p:nvSpPr>
        <p:spPr>
          <a:xfrm>
            <a:off x="5076056" y="1556792"/>
            <a:ext cx="3024336" cy="100811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sporofyt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ál 6"/>
          <p:cNvSpPr/>
          <p:nvPr/>
        </p:nvSpPr>
        <p:spPr>
          <a:xfrm>
            <a:off x="5796136" y="3501008"/>
            <a:ext cx="3024336" cy="100811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spóry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ál 7"/>
          <p:cNvSpPr/>
          <p:nvPr/>
        </p:nvSpPr>
        <p:spPr>
          <a:xfrm>
            <a:off x="2411760" y="4293096"/>
            <a:ext cx="3240360" cy="1008112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gametofyt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Kruhová šípka 9"/>
          <p:cNvSpPr/>
          <p:nvPr/>
        </p:nvSpPr>
        <p:spPr>
          <a:xfrm rot="18777920">
            <a:off x="668890" y="1838180"/>
            <a:ext cx="1592588" cy="1440160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Kruhová šípka 10"/>
          <p:cNvSpPr/>
          <p:nvPr/>
        </p:nvSpPr>
        <p:spPr>
          <a:xfrm rot="12973044">
            <a:off x="1176473" y="3892399"/>
            <a:ext cx="2283287" cy="1440160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Ovál 11"/>
          <p:cNvSpPr/>
          <p:nvPr/>
        </p:nvSpPr>
        <p:spPr>
          <a:xfrm>
            <a:off x="5148064" y="472514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Kruhová šípka 12"/>
          <p:cNvSpPr/>
          <p:nvPr/>
        </p:nvSpPr>
        <p:spPr>
          <a:xfrm rot="275274">
            <a:off x="3892035" y="1346901"/>
            <a:ext cx="1997187" cy="1083043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4" name="Kruhová šípka 13"/>
          <p:cNvSpPr/>
          <p:nvPr/>
        </p:nvSpPr>
        <p:spPr>
          <a:xfrm rot="4512132">
            <a:off x="6828356" y="2258006"/>
            <a:ext cx="1997187" cy="1290060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5" name="Kruhová šípka 14"/>
          <p:cNvSpPr/>
          <p:nvPr/>
        </p:nvSpPr>
        <p:spPr>
          <a:xfrm rot="10440081">
            <a:off x="5427166" y="3889806"/>
            <a:ext cx="1997187" cy="1311825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Technický">
  <a:themeElements>
    <a:clrScheme name="Vlastná 3">
      <a:dk1>
        <a:sysClr val="windowText" lastClr="000000"/>
      </a:dk1>
      <a:lt1>
        <a:sysClr val="window" lastClr="FFFFFF"/>
      </a:lt1>
      <a:dk2>
        <a:srgbClr val="005828"/>
      </a:dk2>
      <a:lt2>
        <a:srgbClr val="D2D2D2"/>
      </a:lt2>
      <a:accent1>
        <a:srgbClr val="00B050"/>
      </a:accent1>
      <a:accent2>
        <a:srgbClr val="92D050"/>
      </a:accent2>
      <a:accent3>
        <a:srgbClr val="18842A"/>
      </a:accent3>
      <a:accent4>
        <a:srgbClr val="68007F"/>
      </a:accent4>
      <a:accent5>
        <a:srgbClr val="60AE26"/>
      </a:accent5>
      <a:accent6>
        <a:srgbClr val="00349E"/>
      </a:accent6>
      <a:hlink>
        <a:srgbClr val="17BBFD"/>
      </a:hlink>
      <a:folHlink>
        <a:srgbClr val="00206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</TotalTime>
  <Words>68</Words>
  <Application>Microsoft Office PowerPoint</Application>
  <PresentationFormat>Prezentácia na obrazovke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Technický</vt:lpstr>
      <vt:lpstr>Vodné rastliny – riasy (algae)</vt:lpstr>
      <vt:lpstr>Riasy (Algae)</vt:lpstr>
      <vt:lpstr>Typy stielok</vt:lpstr>
      <vt:lpstr>Typy stielok</vt:lpstr>
      <vt:lpstr>Rozmnožovanie rias:</vt:lpstr>
      <vt:lpstr>Rodozmena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Vodné rastliny – riasy (algae)</dc:title>
  <dc:creator>PC</dc:creator>
  <cp:lastModifiedBy>PC</cp:lastModifiedBy>
  <cp:revision>45</cp:revision>
  <dcterms:created xsi:type="dcterms:W3CDTF">2014-08-13T09:18:09Z</dcterms:created>
  <dcterms:modified xsi:type="dcterms:W3CDTF">2014-08-13T09:54:49Z</dcterms:modified>
</cp:coreProperties>
</file>