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4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3.3.2016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url?sa=i&amp;rct=j&amp;q=&amp;esrc=s&amp;source=images&amp;cd=&amp;cad=rja&amp;uact=8&amp;ved=0ahUKEwiKsr_2jaXLAhXFnQ4KHd86DSgQjRwIBw&amp;url=http%3A%2F%2Fondera.blog.sme.sk%2Fc%2F147314%2FKrehky-ekosystem-na-uzemi-hlavneho-mesta.html&amp;psig=AFQjCNH7f9VkJZXZQrnIii7j9_Hne4uYgQ&amp;ust=14571148278550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sk/url?sa=i&amp;rct=j&amp;q=&amp;esrc=s&amp;source=images&amp;cd=&amp;cad=rja&amp;uact=8&amp;ved=0ahUKEwiu3vWOjqXLAhWGDQ8KHcfCA6cQjRwIBw&amp;url=http%3A%2F%2Fwww.oskole.sk%2F%3Fid_cat%3D15%26clanok%3D20124&amp;psig=AFQjCNH7f9VkJZXZQrnIii7j9_Hne4uYgQ&amp;ust=145711482785505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google.sk/url?sa=i&amp;rct=j&amp;q=&amp;esrc=s&amp;source=images&amp;cd=&amp;cad=rja&amp;uact=8&amp;ved=0ahUKEwig6bmbjqXLAhXDng4KHT1IDWQQjRwIBw&amp;url=http%3A%2F%2Fwww.ekosystemy.estranky.sk%2Ffotoalbum%2Fvodny-ekosystem%2Fvodny-ekosystem%2Fobr6.jpg.html&amp;psig=AFQjCNH7f9VkJZXZQrnIii7j9_Hne4uYgQ&amp;ust=145711482785505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sk/url?sa=i&amp;rct=j&amp;q=&amp;esrc=s&amp;source=images&amp;cd=&amp;cad=rja&amp;uact=8&amp;ved=0ahUKEwj2iPDkjqXLAhUDfA4KHVv8B-wQjRwIBw&amp;url=http%3A%2F%2Fpredmety.skylan.sk%2Fzoo%2Fzmes1%2Fzmes1.htm&amp;bvm=bv.115339255,d.bGQ&amp;psig=AFQjCNFF2RFmwxLanqJRBT1l5aQxh0QIzQ&amp;ust=145711506795659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6.jpeg"/><Relationship Id="rId7" Type="http://schemas.openxmlformats.org/officeDocument/2006/relationships/hyperlink" Target="http://www.google.sk/url?sa=i&amp;rct=j&amp;q=&amp;esrc=s&amp;source=images&amp;cd=&amp;cad=rja&amp;uact=8&amp;ved=0ahUKEwjWje7_j6XLAhWGcw8KHZXmCEUQjRwIBw&amp;url=http%3A%2F%2Fsnaturou2000.sk%2Frastliny%2Fleknica-zlta&amp;bvm=bv.115339255,d.bGQ&amp;psig=AFQjCNFkhpvivU_hAd-QAwBpNfoqXA4rFg&amp;ust=1457115369793498" TargetMode="External"/><Relationship Id="rId12" Type="http://schemas.openxmlformats.org/officeDocument/2006/relationships/image" Target="../media/image10.jpeg"/><Relationship Id="rId2" Type="http://schemas.openxmlformats.org/officeDocument/2006/relationships/hyperlink" Target="http://www.google.sk/url?sa=i&amp;rct=j&amp;q=&amp;esrc=s&amp;source=images&amp;cd=&amp;cad=rja&amp;uact=8&amp;ved=0ahUKEwie0YrSj6XLAhWHYQ4KHYhCCVwQjRwIBw&amp;url=http%3A%2F%2Fopavsky.denik.cz%2Fzpravy_region%2Fsinice24082015.html&amp;bvm=bv.115339255,d.bGQ&amp;psig=AFQjCNFiN-WIWhSiqTcSSsjZdT-7hlagDg&amp;ust=14571152930116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sk/url?sa=i&amp;rct=j&amp;q=&amp;esrc=s&amp;source=images&amp;cd=&amp;cad=rja&amp;uact=8&amp;ved=0ahUKEwjau-T2j6XLAhVBFg8KHRw-AvEQjRwIBw&amp;url=http%3A%2F%2Fwww.nahuby.sk%2Fobrazok_detail.php%3Fobrazok_id%3D253239&amp;bvm=bv.115339255,d.bGQ&amp;psig=AFQjCNFkhpvivU_hAd-QAwBpNfoqXA4rFg&amp;ust=1457115369793498" TargetMode="External"/><Relationship Id="rId11" Type="http://schemas.openxmlformats.org/officeDocument/2006/relationships/hyperlink" Target="http://www.google.sk/url?sa=i&amp;rct=j&amp;q=&amp;esrc=s&amp;source=images&amp;cd=&amp;cad=rja&amp;uact=8&amp;ved=0ahUKEwiBm6q8kKXLAhVBFw8KHfGuDKEQjRwIBw&amp;url=http%3A%2F%2Fwww.nahuby.sk%2Fobrazok_detail.php%3Fobrazok_id%3D334902&amp;bvm=bv.115339255,d.bGQ&amp;psig=AFQjCNG_4d1ZJkJOwp91hwsClIH2_Sko7Q&amp;ust=1457115494261936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9.jpeg"/><Relationship Id="rId4" Type="http://schemas.openxmlformats.org/officeDocument/2006/relationships/hyperlink" Target="http://www.google.sk/url?sa=i&amp;rct=j&amp;q=&amp;esrc=s&amp;source=images&amp;cd=&amp;cad=rja&amp;uact=8&amp;ved=0ahUKEwi2hefkj6XLAhUGRQ8KHT9rARYQjRwIBw&amp;url=http%3A%2F%2Flackovaj.unas.cz%2Fprirod%2Frastliny%2Fleknobiele.htm&amp;bvm=bv.115339255,d.bGQ&amp;psig=AFQjCNFqiS1z43dztwyGjEyyWq6DjzB1_w&amp;ust=1457115336337422" TargetMode="External"/><Relationship Id="rId9" Type="http://schemas.openxmlformats.org/officeDocument/2006/relationships/hyperlink" Target="http://www.google.sk/url?sa=i&amp;rct=j&amp;q=&amp;esrc=s&amp;source=images&amp;cd=&amp;cad=rja&amp;uact=8&amp;ved=0ahUKEwih3tiTkKXLAhWCdQ8KHZSrAMYQjRwIBw&amp;url=http%3A%2F%2Fwww.nahuby.sk%2Fobrazok_detail.php%3Fobrazok_id%3D499581&amp;bvm=bv.115339255,d.bGQ&amp;psig=AFQjCNGA5OkCJeJxkkPUHHlYhDnyvjbMqw&amp;ust=14571154323410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7851648" cy="137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smtClean="0"/>
              <a:t>VODNÝ EKOSYTÉM</a:t>
            </a:r>
            <a:endParaRPr lang="sk-SK" sz="7200" dirty="0"/>
          </a:p>
        </p:txBody>
      </p:sp>
      <p:pic>
        <p:nvPicPr>
          <p:cNvPr id="25602" name="Picture 2" descr="http://blog.sme.sk/blog/8527/147314/volavka1_blog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00400"/>
            <a:ext cx="4762500" cy="341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408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Typy vôd: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8914" name="Picture 2" descr="http://www.oskole.sk/userfiles/image/Zofia/September%20-%202012/Pr%C3%ADrodoveda/Pr%C3%ADrodoveda%205%20-%20Ekosyst%C3%A9m_html_3286d8c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2199" y="2362200"/>
            <a:ext cx="4267199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916" name="Picture 4" descr="http://www.ekosystemy.estranky.sk/img/mid/21/obr6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362200"/>
            <a:ext cx="4381500" cy="3286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961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Vlastností: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85800" y="1828800"/>
            <a:ext cx="135921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hustota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685800" y="2667000"/>
            <a:ext cx="301018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Povrchové napätie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685800" y="3505200"/>
            <a:ext cx="21979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Rozpúšťadlo 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762000" y="4343400"/>
            <a:ext cx="182030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Obsah solí</a:t>
            </a:r>
            <a:endParaRPr lang="sk-SK" sz="2800" dirty="0"/>
          </a:p>
        </p:txBody>
      </p:sp>
      <p:pic>
        <p:nvPicPr>
          <p:cNvPr id="39938" name="Picture 2" descr="http://predmety.skylan.sk/zoo/zmes1/bzd/m_bzd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524000"/>
            <a:ext cx="3333750" cy="2419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Tečúce H2O</a:t>
            </a:r>
            <a:endParaRPr lang="sk-SK" dirty="0"/>
          </a:p>
        </p:txBody>
      </p:sp>
      <p:sp>
        <p:nvSpPr>
          <p:cNvPr id="4" name="Voľná forma 3"/>
          <p:cNvSpPr/>
          <p:nvPr/>
        </p:nvSpPr>
        <p:spPr>
          <a:xfrm>
            <a:off x="769257" y="1901371"/>
            <a:ext cx="8128000" cy="4005943"/>
          </a:xfrm>
          <a:custGeom>
            <a:avLst/>
            <a:gdLst>
              <a:gd name="connsiteX0" fmla="*/ 0 w 8128000"/>
              <a:gd name="connsiteY0" fmla="*/ 0 h 4005943"/>
              <a:gd name="connsiteX1" fmla="*/ 203200 w 8128000"/>
              <a:gd name="connsiteY1" fmla="*/ 29029 h 4005943"/>
              <a:gd name="connsiteX2" fmla="*/ 348343 w 8128000"/>
              <a:gd name="connsiteY2" fmla="*/ 87086 h 4005943"/>
              <a:gd name="connsiteX3" fmla="*/ 478972 w 8128000"/>
              <a:gd name="connsiteY3" fmla="*/ 159658 h 4005943"/>
              <a:gd name="connsiteX4" fmla="*/ 711200 w 8128000"/>
              <a:gd name="connsiteY4" fmla="*/ 188686 h 4005943"/>
              <a:gd name="connsiteX5" fmla="*/ 798286 w 8128000"/>
              <a:gd name="connsiteY5" fmla="*/ 203200 h 4005943"/>
              <a:gd name="connsiteX6" fmla="*/ 870857 w 8128000"/>
              <a:gd name="connsiteY6" fmla="*/ 217715 h 4005943"/>
              <a:gd name="connsiteX7" fmla="*/ 1059543 w 8128000"/>
              <a:gd name="connsiteY7" fmla="*/ 232229 h 4005943"/>
              <a:gd name="connsiteX8" fmla="*/ 1146629 w 8128000"/>
              <a:gd name="connsiteY8" fmla="*/ 261258 h 4005943"/>
              <a:gd name="connsiteX9" fmla="*/ 1190172 w 8128000"/>
              <a:gd name="connsiteY9" fmla="*/ 275772 h 4005943"/>
              <a:gd name="connsiteX10" fmla="*/ 1291772 w 8128000"/>
              <a:gd name="connsiteY10" fmla="*/ 290286 h 4005943"/>
              <a:gd name="connsiteX11" fmla="*/ 1611086 w 8128000"/>
              <a:gd name="connsiteY11" fmla="*/ 362858 h 4005943"/>
              <a:gd name="connsiteX12" fmla="*/ 1683657 w 8128000"/>
              <a:gd name="connsiteY12" fmla="*/ 377372 h 4005943"/>
              <a:gd name="connsiteX13" fmla="*/ 1799772 w 8128000"/>
              <a:gd name="connsiteY13" fmla="*/ 464458 h 4005943"/>
              <a:gd name="connsiteX14" fmla="*/ 1886857 w 8128000"/>
              <a:gd name="connsiteY14" fmla="*/ 580572 h 4005943"/>
              <a:gd name="connsiteX15" fmla="*/ 1973943 w 8128000"/>
              <a:gd name="connsiteY15" fmla="*/ 638629 h 4005943"/>
              <a:gd name="connsiteX16" fmla="*/ 2090057 w 8128000"/>
              <a:gd name="connsiteY16" fmla="*/ 682172 h 4005943"/>
              <a:gd name="connsiteX17" fmla="*/ 2206172 w 8128000"/>
              <a:gd name="connsiteY17" fmla="*/ 740229 h 4005943"/>
              <a:gd name="connsiteX18" fmla="*/ 2235200 w 8128000"/>
              <a:gd name="connsiteY18" fmla="*/ 798286 h 4005943"/>
              <a:gd name="connsiteX19" fmla="*/ 2307772 w 8128000"/>
              <a:gd name="connsiteY19" fmla="*/ 972458 h 4005943"/>
              <a:gd name="connsiteX20" fmla="*/ 2409372 w 8128000"/>
              <a:gd name="connsiteY20" fmla="*/ 1030515 h 4005943"/>
              <a:gd name="connsiteX21" fmla="*/ 2540000 w 8128000"/>
              <a:gd name="connsiteY21" fmla="*/ 1103086 h 4005943"/>
              <a:gd name="connsiteX22" fmla="*/ 2569029 w 8128000"/>
              <a:gd name="connsiteY22" fmla="*/ 1146629 h 4005943"/>
              <a:gd name="connsiteX23" fmla="*/ 2612572 w 8128000"/>
              <a:gd name="connsiteY23" fmla="*/ 1190172 h 4005943"/>
              <a:gd name="connsiteX24" fmla="*/ 2656114 w 8128000"/>
              <a:gd name="connsiteY24" fmla="*/ 1248229 h 4005943"/>
              <a:gd name="connsiteX25" fmla="*/ 2714172 w 8128000"/>
              <a:gd name="connsiteY25" fmla="*/ 1277258 h 4005943"/>
              <a:gd name="connsiteX26" fmla="*/ 2801257 w 8128000"/>
              <a:gd name="connsiteY26" fmla="*/ 1335315 h 4005943"/>
              <a:gd name="connsiteX27" fmla="*/ 2873829 w 8128000"/>
              <a:gd name="connsiteY27" fmla="*/ 1378858 h 4005943"/>
              <a:gd name="connsiteX28" fmla="*/ 3004457 w 8128000"/>
              <a:gd name="connsiteY28" fmla="*/ 1582058 h 4005943"/>
              <a:gd name="connsiteX29" fmla="*/ 3048000 w 8128000"/>
              <a:gd name="connsiteY29" fmla="*/ 1625600 h 4005943"/>
              <a:gd name="connsiteX30" fmla="*/ 3077029 w 8128000"/>
              <a:gd name="connsiteY30" fmla="*/ 1669143 h 4005943"/>
              <a:gd name="connsiteX31" fmla="*/ 3178629 w 8128000"/>
              <a:gd name="connsiteY31" fmla="*/ 1756229 h 4005943"/>
              <a:gd name="connsiteX32" fmla="*/ 3236686 w 8128000"/>
              <a:gd name="connsiteY32" fmla="*/ 1828800 h 4005943"/>
              <a:gd name="connsiteX33" fmla="*/ 3396343 w 8128000"/>
              <a:gd name="connsiteY33" fmla="*/ 1973943 h 4005943"/>
              <a:gd name="connsiteX34" fmla="*/ 3541486 w 8128000"/>
              <a:gd name="connsiteY34" fmla="*/ 2075543 h 4005943"/>
              <a:gd name="connsiteX35" fmla="*/ 3686629 w 8128000"/>
              <a:gd name="connsiteY35" fmla="*/ 2133600 h 4005943"/>
              <a:gd name="connsiteX36" fmla="*/ 3788229 w 8128000"/>
              <a:gd name="connsiteY36" fmla="*/ 2206172 h 4005943"/>
              <a:gd name="connsiteX37" fmla="*/ 3846286 w 8128000"/>
              <a:gd name="connsiteY37" fmla="*/ 2249715 h 4005943"/>
              <a:gd name="connsiteX38" fmla="*/ 3904343 w 8128000"/>
              <a:gd name="connsiteY38" fmla="*/ 2264229 h 4005943"/>
              <a:gd name="connsiteX39" fmla="*/ 4339772 w 8128000"/>
              <a:gd name="connsiteY39" fmla="*/ 2293258 h 4005943"/>
              <a:gd name="connsiteX40" fmla="*/ 4499429 w 8128000"/>
              <a:gd name="connsiteY40" fmla="*/ 2307772 h 4005943"/>
              <a:gd name="connsiteX41" fmla="*/ 4601029 w 8128000"/>
              <a:gd name="connsiteY41" fmla="*/ 2322286 h 4005943"/>
              <a:gd name="connsiteX42" fmla="*/ 4789714 w 8128000"/>
              <a:gd name="connsiteY42" fmla="*/ 2336800 h 4005943"/>
              <a:gd name="connsiteX43" fmla="*/ 4978400 w 8128000"/>
              <a:gd name="connsiteY43" fmla="*/ 2365829 h 4005943"/>
              <a:gd name="connsiteX44" fmla="*/ 5021943 w 8128000"/>
              <a:gd name="connsiteY44" fmla="*/ 2394858 h 4005943"/>
              <a:gd name="connsiteX45" fmla="*/ 5268686 w 8128000"/>
              <a:gd name="connsiteY45" fmla="*/ 2467429 h 4005943"/>
              <a:gd name="connsiteX46" fmla="*/ 5413829 w 8128000"/>
              <a:gd name="connsiteY46" fmla="*/ 2496458 h 4005943"/>
              <a:gd name="connsiteX47" fmla="*/ 5486400 w 8128000"/>
              <a:gd name="connsiteY47" fmla="*/ 2525486 h 4005943"/>
              <a:gd name="connsiteX48" fmla="*/ 5573486 w 8128000"/>
              <a:gd name="connsiteY48" fmla="*/ 2554515 h 4005943"/>
              <a:gd name="connsiteX49" fmla="*/ 5660572 w 8128000"/>
              <a:gd name="connsiteY49" fmla="*/ 2569029 h 4005943"/>
              <a:gd name="connsiteX50" fmla="*/ 5704114 w 8128000"/>
              <a:gd name="connsiteY50" fmla="*/ 2583543 h 4005943"/>
              <a:gd name="connsiteX51" fmla="*/ 6037943 w 8128000"/>
              <a:gd name="connsiteY51" fmla="*/ 2612572 h 4005943"/>
              <a:gd name="connsiteX52" fmla="*/ 6241143 w 8128000"/>
              <a:gd name="connsiteY52" fmla="*/ 2844800 h 4005943"/>
              <a:gd name="connsiteX53" fmla="*/ 6313714 w 8128000"/>
              <a:gd name="connsiteY53" fmla="*/ 2902858 h 4005943"/>
              <a:gd name="connsiteX54" fmla="*/ 6415314 w 8128000"/>
              <a:gd name="connsiteY54" fmla="*/ 3004458 h 4005943"/>
              <a:gd name="connsiteX55" fmla="*/ 6531429 w 8128000"/>
              <a:gd name="connsiteY55" fmla="*/ 3062515 h 4005943"/>
              <a:gd name="connsiteX56" fmla="*/ 6705600 w 8128000"/>
              <a:gd name="connsiteY56" fmla="*/ 3251200 h 4005943"/>
              <a:gd name="connsiteX57" fmla="*/ 6778172 w 8128000"/>
              <a:gd name="connsiteY57" fmla="*/ 3309258 h 4005943"/>
              <a:gd name="connsiteX58" fmla="*/ 7155543 w 8128000"/>
              <a:gd name="connsiteY58" fmla="*/ 3526972 h 4005943"/>
              <a:gd name="connsiteX59" fmla="*/ 7242629 w 8128000"/>
              <a:gd name="connsiteY59" fmla="*/ 3556000 h 4005943"/>
              <a:gd name="connsiteX60" fmla="*/ 7344229 w 8128000"/>
              <a:gd name="connsiteY60" fmla="*/ 3614058 h 4005943"/>
              <a:gd name="connsiteX61" fmla="*/ 7402286 w 8128000"/>
              <a:gd name="connsiteY61" fmla="*/ 3643086 h 4005943"/>
              <a:gd name="connsiteX62" fmla="*/ 7474857 w 8128000"/>
              <a:gd name="connsiteY62" fmla="*/ 3686629 h 4005943"/>
              <a:gd name="connsiteX63" fmla="*/ 7561943 w 8128000"/>
              <a:gd name="connsiteY63" fmla="*/ 3730172 h 4005943"/>
              <a:gd name="connsiteX64" fmla="*/ 7765143 w 8128000"/>
              <a:gd name="connsiteY64" fmla="*/ 3817258 h 4005943"/>
              <a:gd name="connsiteX65" fmla="*/ 8026400 w 8128000"/>
              <a:gd name="connsiteY65" fmla="*/ 3947886 h 4005943"/>
              <a:gd name="connsiteX66" fmla="*/ 8084457 w 8128000"/>
              <a:gd name="connsiteY66" fmla="*/ 3991429 h 4005943"/>
              <a:gd name="connsiteX67" fmla="*/ 8128000 w 8128000"/>
              <a:gd name="connsiteY67" fmla="*/ 4005943 h 400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8128000" h="4005943">
                <a:moveTo>
                  <a:pt x="0" y="0"/>
                </a:moveTo>
                <a:cubicBezTo>
                  <a:pt x="67733" y="9676"/>
                  <a:pt x="136822" y="12434"/>
                  <a:pt x="203200" y="29029"/>
                </a:cubicBezTo>
                <a:cubicBezTo>
                  <a:pt x="253752" y="41667"/>
                  <a:pt x="304987" y="58182"/>
                  <a:pt x="348343" y="87086"/>
                </a:cubicBezTo>
                <a:cubicBezTo>
                  <a:pt x="391294" y="115720"/>
                  <a:pt x="427627" y="142543"/>
                  <a:pt x="478972" y="159658"/>
                </a:cubicBezTo>
                <a:cubicBezTo>
                  <a:pt x="518649" y="172884"/>
                  <a:pt x="694342" y="186579"/>
                  <a:pt x="711200" y="188686"/>
                </a:cubicBezTo>
                <a:cubicBezTo>
                  <a:pt x="740402" y="192336"/>
                  <a:pt x="769332" y="197935"/>
                  <a:pt x="798286" y="203200"/>
                </a:cubicBezTo>
                <a:cubicBezTo>
                  <a:pt x="822558" y="207613"/>
                  <a:pt x="846338" y="214991"/>
                  <a:pt x="870857" y="217715"/>
                </a:cubicBezTo>
                <a:cubicBezTo>
                  <a:pt x="933552" y="224681"/>
                  <a:pt x="996648" y="227391"/>
                  <a:pt x="1059543" y="232229"/>
                </a:cubicBezTo>
                <a:lnTo>
                  <a:pt x="1146629" y="261258"/>
                </a:lnTo>
                <a:cubicBezTo>
                  <a:pt x="1161143" y="266096"/>
                  <a:pt x="1175026" y="273608"/>
                  <a:pt x="1190172" y="275772"/>
                </a:cubicBezTo>
                <a:lnTo>
                  <a:pt x="1291772" y="290286"/>
                </a:lnTo>
                <a:cubicBezTo>
                  <a:pt x="1464532" y="339647"/>
                  <a:pt x="1358837" y="312408"/>
                  <a:pt x="1611086" y="362858"/>
                </a:cubicBezTo>
                <a:lnTo>
                  <a:pt x="1683657" y="377372"/>
                </a:lnTo>
                <a:cubicBezTo>
                  <a:pt x="1722362" y="406401"/>
                  <a:pt x="1770743" y="425753"/>
                  <a:pt x="1799772" y="464458"/>
                </a:cubicBezTo>
                <a:cubicBezTo>
                  <a:pt x="1828800" y="503163"/>
                  <a:pt x="1846602" y="553735"/>
                  <a:pt x="1886857" y="580572"/>
                </a:cubicBezTo>
                <a:cubicBezTo>
                  <a:pt x="1915886" y="599924"/>
                  <a:pt x="1940845" y="627597"/>
                  <a:pt x="1973943" y="638629"/>
                </a:cubicBezTo>
                <a:cubicBezTo>
                  <a:pt x="2011632" y="651192"/>
                  <a:pt x="2055341" y="664814"/>
                  <a:pt x="2090057" y="682172"/>
                </a:cubicBezTo>
                <a:cubicBezTo>
                  <a:pt x="2227156" y="750722"/>
                  <a:pt x="2107986" y="707501"/>
                  <a:pt x="2206172" y="740229"/>
                </a:cubicBezTo>
                <a:cubicBezTo>
                  <a:pt x="2215848" y="759581"/>
                  <a:pt x="2227603" y="778027"/>
                  <a:pt x="2235200" y="798286"/>
                </a:cubicBezTo>
                <a:cubicBezTo>
                  <a:pt x="2256299" y="854551"/>
                  <a:pt x="2249275" y="933460"/>
                  <a:pt x="2307772" y="972458"/>
                </a:cubicBezTo>
                <a:cubicBezTo>
                  <a:pt x="2354470" y="1003590"/>
                  <a:pt x="2354128" y="1005962"/>
                  <a:pt x="2409372" y="1030515"/>
                </a:cubicBezTo>
                <a:cubicBezTo>
                  <a:pt x="2473767" y="1059135"/>
                  <a:pt x="2489545" y="1052631"/>
                  <a:pt x="2540000" y="1103086"/>
                </a:cubicBezTo>
                <a:cubicBezTo>
                  <a:pt x="2552335" y="1115421"/>
                  <a:pt x="2557862" y="1133228"/>
                  <a:pt x="2569029" y="1146629"/>
                </a:cubicBezTo>
                <a:cubicBezTo>
                  <a:pt x="2582170" y="1162398"/>
                  <a:pt x="2599214" y="1174587"/>
                  <a:pt x="2612572" y="1190172"/>
                </a:cubicBezTo>
                <a:cubicBezTo>
                  <a:pt x="2628315" y="1208539"/>
                  <a:pt x="2637747" y="1232486"/>
                  <a:pt x="2656114" y="1248229"/>
                </a:cubicBezTo>
                <a:cubicBezTo>
                  <a:pt x="2672542" y="1262310"/>
                  <a:pt x="2695618" y="1266126"/>
                  <a:pt x="2714172" y="1277258"/>
                </a:cubicBezTo>
                <a:cubicBezTo>
                  <a:pt x="2744088" y="1295208"/>
                  <a:pt x="2771824" y="1316585"/>
                  <a:pt x="2801257" y="1335315"/>
                </a:cubicBezTo>
                <a:cubicBezTo>
                  <a:pt x="2825057" y="1350461"/>
                  <a:pt x="2849638" y="1364344"/>
                  <a:pt x="2873829" y="1378858"/>
                </a:cubicBezTo>
                <a:cubicBezTo>
                  <a:pt x="2917372" y="1446591"/>
                  <a:pt x="2947519" y="1525121"/>
                  <a:pt x="3004457" y="1582058"/>
                </a:cubicBezTo>
                <a:cubicBezTo>
                  <a:pt x="3018971" y="1596572"/>
                  <a:pt x="3034859" y="1609831"/>
                  <a:pt x="3048000" y="1625600"/>
                </a:cubicBezTo>
                <a:cubicBezTo>
                  <a:pt x="3059168" y="1639001"/>
                  <a:pt x="3065676" y="1655898"/>
                  <a:pt x="3077029" y="1669143"/>
                </a:cubicBezTo>
                <a:cubicBezTo>
                  <a:pt x="3123957" y="1723892"/>
                  <a:pt x="3127270" y="1721989"/>
                  <a:pt x="3178629" y="1756229"/>
                </a:cubicBezTo>
                <a:cubicBezTo>
                  <a:pt x="3212119" y="1856702"/>
                  <a:pt x="3165066" y="1745244"/>
                  <a:pt x="3236686" y="1828800"/>
                </a:cubicBezTo>
                <a:cubicBezTo>
                  <a:pt x="3394879" y="2013358"/>
                  <a:pt x="3108807" y="1768560"/>
                  <a:pt x="3396343" y="1973943"/>
                </a:cubicBezTo>
                <a:cubicBezTo>
                  <a:pt x="3503161" y="2050242"/>
                  <a:pt x="3447850" y="2035414"/>
                  <a:pt x="3541486" y="2075543"/>
                </a:cubicBezTo>
                <a:cubicBezTo>
                  <a:pt x="3589381" y="2096069"/>
                  <a:pt x="3644943" y="2102335"/>
                  <a:pt x="3686629" y="2133600"/>
                </a:cubicBezTo>
                <a:cubicBezTo>
                  <a:pt x="3876367" y="2275904"/>
                  <a:pt x="3639665" y="2100054"/>
                  <a:pt x="3788229" y="2206172"/>
                </a:cubicBezTo>
                <a:cubicBezTo>
                  <a:pt x="3807914" y="2220232"/>
                  <a:pt x="3824649" y="2238897"/>
                  <a:pt x="3846286" y="2249715"/>
                </a:cubicBezTo>
                <a:cubicBezTo>
                  <a:pt x="3864128" y="2258636"/>
                  <a:pt x="3884717" y="2260661"/>
                  <a:pt x="3904343" y="2264229"/>
                </a:cubicBezTo>
                <a:cubicBezTo>
                  <a:pt x="4056536" y="2291900"/>
                  <a:pt x="4166032" y="2285704"/>
                  <a:pt x="4339772" y="2293258"/>
                </a:cubicBezTo>
                <a:cubicBezTo>
                  <a:pt x="4392991" y="2298096"/>
                  <a:pt x="4446317" y="2301871"/>
                  <a:pt x="4499429" y="2307772"/>
                </a:cubicBezTo>
                <a:cubicBezTo>
                  <a:pt x="4533430" y="2311550"/>
                  <a:pt x="4566988" y="2318882"/>
                  <a:pt x="4601029" y="2322286"/>
                </a:cubicBezTo>
                <a:cubicBezTo>
                  <a:pt x="4663797" y="2328563"/>
                  <a:pt x="4726946" y="2330523"/>
                  <a:pt x="4789714" y="2336800"/>
                </a:cubicBezTo>
                <a:cubicBezTo>
                  <a:pt x="4836387" y="2341467"/>
                  <a:pt x="4929880" y="2357743"/>
                  <a:pt x="4978400" y="2365829"/>
                </a:cubicBezTo>
                <a:cubicBezTo>
                  <a:pt x="4992914" y="2375505"/>
                  <a:pt x="5006002" y="2387773"/>
                  <a:pt x="5021943" y="2394858"/>
                </a:cubicBezTo>
                <a:cubicBezTo>
                  <a:pt x="5068673" y="2415627"/>
                  <a:pt x="5246604" y="2462171"/>
                  <a:pt x="5268686" y="2467429"/>
                </a:cubicBezTo>
                <a:cubicBezTo>
                  <a:pt x="5316683" y="2478857"/>
                  <a:pt x="5366156" y="2483745"/>
                  <a:pt x="5413829" y="2496458"/>
                </a:cubicBezTo>
                <a:cubicBezTo>
                  <a:pt x="5439003" y="2503171"/>
                  <a:pt x="5461915" y="2516582"/>
                  <a:pt x="5486400" y="2525486"/>
                </a:cubicBezTo>
                <a:cubicBezTo>
                  <a:pt x="5515157" y="2535943"/>
                  <a:pt x="5543801" y="2547094"/>
                  <a:pt x="5573486" y="2554515"/>
                </a:cubicBezTo>
                <a:cubicBezTo>
                  <a:pt x="5602036" y="2561653"/>
                  <a:pt x="5631543" y="2564191"/>
                  <a:pt x="5660572" y="2569029"/>
                </a:cubicBezTo>
                <a:cubicBezTo>
                  <a:pt x="5675086" y="2573867"/>
                  <a:pt x="5688916" y="2581789"/>
                  <a:pt x="5704114" y="2583543"/>
                </a:cubicBezTo>
                <a:cubicBezTo>
                  <a:pt x="5815074" y="2596346"/>
                  <a:pt x="5932313" y="2576262"/>
                  <a:pt x="6037943" y="2612572"/>
                </a:cubicBezTo>
                <a:cubicBezTo>
                  <a:pt x="6122713" y="2641712"/>
                  <a:pt x="6183665" y="2781573"/>
                  <a:pt x="6241143" y="2844800"/>
                </a:cubicBezTo>
                <a:cubicBezTo>
                  <a:pt x="6261982" y="2867723"/>
                  <a:pt x="6290878" y="2881925"/>
                  <a:pt x="6313714" y="2902858"/>
                </a:cubicBezTo>
                <a:cubicBezTo>
                  <a:pt x="6349020" y="2935222"/>
                  <a:pt x="6369877" y="2989313"/>
                  <a:pt x="6415314" y="3004458"/>
                </a:cubicBezTo>
                <a:cubicBezTo>
                  <a:pt x="6463933" y="3020664"/>
                  <a:pt x="6485727" y="3024430"/>
                  <a:pt x="6531429" y="3062515"/>
                </a:cubicBezTo>
                <a:cubicBezTo>
                  <a:pt x="6688443" y="3193360"/>
                  <a:pt x="6579729" y="3125329"/>
                  <a:pt x="6705600" y="3251200"/>
                </a:cubicBezTo>
                <a:cubicBezTo>
                  <a:pt x="6727506" y="3273106"/>
                  <a:pt x="6753190" y="3290938"/>
                  <a:pt x="6778172" y="3309258"/>
                </a:cubicBezTo>
                <a:cubicBezTo>
                  <a:pt x="6895167" y="3395055"/>
                  <a:pt x="7015648" y="3480341"/>
                  <a:pt x="7155543" y="3526972"/>
                </a:cubicBezTo>
                <a:cubicBezTo>
                  <a:pt x="7184572" y="3536648"/>
                  <a:pt x="7214219" y="3544636"/>
                  <a:pt x="7242629" y="3556000"/>
                </a:cubicBezTo>
                <a:cubicBezTo>
                  <a:pt x="7315730" y="3585240"/>
                  <a:pt x="7283134" y="3579146"/>
                  <a:pt x="7344229" y="3614058"/>
                </a:cubicBezTo>
                <a:cubicBezTo>
                  <a:pt x="7363015" y="3624793"/>
                  <a:pt x="7383372" y="3632578"/>
                  <a:pt x="7402286" y="3643086"/>
                </a:cubicBezTo>
                <a:cubicBezTo>
                  <a:pt x="7426947" y="3656786"/>
                  <a:pt x="7450091" y="3673120"/>
                  <a:pt x="7474857" y="3686629"/>
                </a:cubicBezTo>
                <a:cubicBezTo>
                  <a:pt x="7503349" y="3702170"/>
                  <a:pt x="7532347" y="3716854"/>
                  <a:pt x="7561943" y="3730172"/>
                </a:cubicBezTo>
                <a:cubicBezTo>
                  <a:pt x="7629144" y="3760413"/>
                  <a:pt x="7700121" y="3782580"/>
                  <a:pt x="7765143" y="3817258"/>
                </a:cubicBezTo>
                <a:cubicBezTo>
                  <a:pt x="7996356" y="3940572"/>
                  <a:pt x="7904830" y="3907364"/>
                  <a:pt x="8026400" y="3947886"/>
                </a:cubicBezTo>
                <a:cubicBezTo>
                  <a:pt x="8045752" y="3962400"/>
                  <a:pt x="8063454" y="3979427"/>
                  <a:pt x="8084457" y="3991429"/>
                </a:cubicBezTo>
                <a:cubicBezTo>
                  <a:pt x="8097741" y="3999020"/>
                  <a:pt x="8128000" y="4005943"/>
                  <a:pt x="8128000" y="400594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524000" y="23622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A.</a:t>
            </a:r>
            <a:endParaRPr lang="sk-SK" sz="2800" dirty="0"/>
          </a:p>
        </p:txBody>
      </p:sp>
      <p:sp>
        <p:nvSpPr>
          <p:cNvPr id="6" name="Obdĺžnik 5"/>
          <p:cNvSpPr/>
          <p:nvPr/>
        </p:nvSpPr>
        <p:spPr>
          <a:xfrm>
            <a:off x="4191000" y="4191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B</a:t>
            </a:r>
            <a:r>
              <a:rPr lang="sk-SK" sz="2800" dirty="0" smtClean="0"/>
              <a:t>.</a:t>
            </a:r>
            <a:endParaRPr lang="sk-SK" sz="2800" dirty="0"/>
          </a:p>
        </p:txBody>
      </p:sp>
      <p:sp>
        <p:nvSpPr>
          <p:cNvPr id="7" name="Obdĺžnik 6"/>
          <p:cNvSpPr/>
          <p:nvPr/>
        </p:nvSpPr>
        <p:spPr>
          <a:xfrm>
            <a:off x="7543800" y="56388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C</a:t>
            </a:r>
            <a:r>
              <a:rPr lang="sk-SK" sz="2800" dirty="0" smtClean="0"/>
              <a:t>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61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VODNÉ RASTLINY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62" name="Picture 2" descr="http://g.denik.cz/1/20/sinice_voda_koupani1_denik-605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6781800" cy="5086351"/>
          </a:xfrm>
          <a:prstGeom prst="rect">
            <a:avLst/>
          </a:prstGeom>
          <a:noFill/>
        </p:spPr>
      </p:pic>
      <p:pic>
        <p:nvPicPr>
          <p:cNvPr id="40964" name="Picture 4" descr="http://lackovaj.unas.cz/prirod/rastliny/leknobiel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430081"/>
            <a:ext cx="7010400" cy="4932619"/>
          </a:xfrm>
          <a:prstGeom prst="rect">
            <a:avLst/>
          </a:prstGeom>
          <a:noFill/>
        </p:spPr>
      </p:pic>
      <p:sp>
        <p:nvSpPr>
          <p:cNvPr id="40966" name="AutoShape 6" descr="data:image/jpeg;base64,/9j/4AAQSkZJRgABAQAAAQABAAD/2wCEAAkGBxQTEhQUExQVFhUVFRYVFBcYFRQVFxUXFBQWFxcUFhgYHCggGBolHBQUITEhJSksLi4uFx8zODMsNygtLisBCgoKDg0OGxAQGywkHyQsLCwsLC0sLCwsLywsLCwsLCwsLCwsLCwsLCwsLCwsLCwsLCwsLCwsLCwsLCwsLCwsLP/AABEIAMIBAwMBIgACEQEDEQH/xAAbAAABBQEBAAAAAAAAAAAAAAACAAEDBAUGB//EAD0QAAEDAQYEAwcDAgYBBQAAAAEAAhEDBAUSITFBUWFxgZGhsRMiMkLB0fAGUuEU8RUjQ2JykrIzc4Kiwv/EABoBAAMBAQEBAAAAAAAAAAAAAAABAgMEBQb/xAArEQACAgEEAQMEAgIDAAAAAAAAAQIRAwQSITFBEyJRMoGRoWFx0fAUQlL/2gAMAwEAAhEDEQA/AMpgJ1cQrLQOZ6qvYqjS2WPDp1Iz7clYxcVyokRcfyUjzMJFwP2QGnyQAi8cynxO2bCBzShdWOhgxkErXkCbEf2z4Ji7iPJQ4gUxfwd5p+1+QJsbe6QaNcwOqruef3eaic2dylUfLC2XiOYPZA+lyHmEVOtlk3tsjaSdVNLwMoW6zYqbxGrSB1hct+nbQG1Q13wu908idD4ru2PhedXizBWeBlDzHjkml4Edfaboa6cJ8Qsa2XM4TIaR0/hdDYrWH02vykjPrv5qZ1UFKkBwrrvaNWeZHoUhcjH/AAvc08CA4egXW2qytdtB5KoyxQcoPki5ryI5O0XBaG/DDh/tMHwICx6rCDDgQdwZBXprBxCjtd2U6zcNRs8DoR0K1jlfkqzzJJbN93A+gZHvUycnDadA4bFZv9I/9jvArdO+hkTHkGQSDyW3d36gLYFQYo0IjzCzWXbVOjD6K024qkZljeRKU4xf1CdHW2C+6D4zDSeIha7CNjkvP6N0OaZ9oweJWtTAAGGoWkczB7DRYPaumhWjq5PFSe0AEu7LKoXjTa3OpidGeRE+Wio3hegOhHYrlllc3tXQWiS9rz1g5rnqYdWqBjdSew5k7BQWiqXGACZKu0rkqGNR09FvCCigOqsVnp0GYQ5uWbnSPeP5sp7MHO952Q+VsaDnzVG67pZShzgC/wBOi1S5WgE5zRlKdNKSqkBwFkvQ03BzHEHyPIjcLsbuv6nVABMOO32XAWi0sOjA3pK6O57C1tMFzfed7x5DYeHqhYr6ElR2YSC5+jUez4XujgTiHmrzb04t8Ck8ckM0ieSYjkqovGnxI7H6IjbKf72juFFNdgSvptQGk3miABzBkcdknMUgR+zbzRsDRoE7KP8AKc0wN0gE+smDkizgUzi0ZkxxKqwCBXIfqqlFWf3AH6fRbNu/UNnpz74ceDc/4XL3pfPtyMgABl4oVgbX6btI9m5h+UyOh/PNavtOErh6FscwEtJBjZQm+n/ud/2KexvpByd+yoN/NIuG355LgBflXZ7vEn1SrX/XcI9oQOQDT3IEqljYUzvLReFKmP8AMeBwGpPZHQtjXNxN30nVeYYyTJ18VsXfb3RGICNiYJ6KMuOVe0KOutFv1aQIO0CCq1O1tJMtaerQfosv+snIyCm9tPVclTXliN6Kbx+08tPBUbTYY/MiqjK5G6vUbZIh2YSTa7Azq1mhVSFt2mnAkZt9Oqx69OdMlsqZLRVq1VVe6VYfZSmbQW0aQIiptWjZar2/C4jv9FDTp8lfs1kqO0yHT0CT9zGWqd4VBmTPI7/ZXKd+0yAXy075ElV2WDLOTzJhSGxtw4YGXT1WkYteQsti86J0qDvkUlQ/w6nuB+dklV/yOzEslxjGC4+6M8J1J2HAhdAifTB1UL3Fuumx+6nHnriX5CyXEliQJErrGSBIsCjCRKAJQAARAz8unBFQqlmhMcCZHmoAU0pOKfgCxa7W9wjEWj/aY81lixAGQ5wPGTKtFCkoR+AEK9QCPau6w0nxhYd62Kq8zjLxzJnzy8FuQhcxGyK8AcfUsrxq13gShouwnMHTouuI5LAv53+YANmjxOf2Q0NMhp1Wk5yPMeQVRzc8uy0LmoYnzs0eZ0+q6m7bifXxYC0BupdIEnQZBZSlDHFyk6Q0m3SOIZZ3HRp8FO27X8h3XR22wupOw1BhPjI4jYhVTVA0Hjn5J+tjq07/AKJba4Zli6H8R5+qB12O4t/7D6LSc4nWSoysXmb6J3MgpU6zcpa4cCQfWCFZknVpHT348M0KShyb7DcHjImMxvxHbUKWnawoS7jn1E/2SIadRB4j6qWovsLNWzWyOY9UdSzEmWCQfLkscUnDMEEcvtqrlhvKDn0KyeNx5XQyepSI+IQn9i0ZHXkJV6q0VG5fnJBZrS1owVBBHzR6qtq+wiuz3cw09Zj0VyjXduSOslWGuaRlBG0ZoajQQmo0A7abf3HpEeqJlJp1Do4yFE0DcSEnwNJHdWqCyX2bODk6hFR3FMq9vwFlMXiwfFHbP+EQvKk7Ik9x9lh0rlqPEh7R2KGpcdYfO09yPol6cf8A0OjextaBDsQMxBEiNo5+SeVVu67MIGLDj319eitlhEHY6LqxUo1djElKCUpWgBpihSCAHSKYpigBgjlCAkSgYS4+2VMVR54uMdNAuqtFYNa48AU/6P8A0mKoFe0g+y/02SWmr/uJGYZ0zPEb8+ozwww3TZePHKbqI36Wuh76fuMJkyTo0cASctNl3122b2NIMMSSS6OJ9UL7a1gY0NIb8LQxhwNHDIQAirVV81rdbk1CUaqPZ6WHTrG77ZHbbOyq3C8SNRxB4g7Fc1bP0+5ubWGo3i0SR1aMx6LdqVFn2q21KRxtdluOvzDhr+QlpcmSDqP4Y9RhxzVswX0BoRBG2hQOszCuvs17Uq4H9RTa7bFo4cpGqG9f0yxzfaWV2IDMsmT/APEnPsV6EdbC9uRbX+vycE9LJK48o491kaEv6RoU5A0ORGWeUdZTY28RPVd3ByERszUDrC06KU1W8QmdWA5pgUn2FwPumVA9mcPEHjotD+rbz8EPtXO0YT2JQBXstoNMyDI4HKeh0K06gxtxDP1HIqOy3a4yXANnQR6qdl1x8x6DRUo2My8RYZaYV2leuz292mPEGQjtlkAE589ws+tTjVZv2umBu5GCD4jLxCY0pOREdR9VUum1TLDtp03Ct1KI2WsUpIQjQfs0+CSD2R4p1XpoLGewgNDdyBpoNyrAaBqR5qamDwA6mSp6bQNhPRYJNlETKGUxCyLxn2k6S1oH/Yk/+LV0BKyb5GbMv3H0H1WmNe9DKQKSdpSK7LGNKcIYRBFgKEiwp2lSYkWBG2iUvZEkZSdBHoApJXSfpWxBs2mp8LP/AE+btMXbQc54Lm1WoWDG5v7L5fhF48bnKkPZ/wBP0qbB/UtxvMOLJ91o2a4fMZGc5bQd7lrtmMjKAMgOioW28TVq56k5cgrVK7i4S14I6aHxXy+acpy35pc/pf0ezixxgqiiJ9qdia0MJkgYpAa0bkk6fVW208RAJw/FJiYDRM656qerZC0YQcmwCRi13JJIbPJXWWdgDRA4DvnHksJ5IJJmqiZLLucSBiBkcDI/5bCRzUTbsNSWlpDR8RdIy4LTrfEdSJ1w4hPY/RWXy6kWtc2XD3XNb20SeSSqvP6JlFHJPu0A4aeYJOgJ8FPd9d9N0SWuH5B8F0tnDxTDYbjj3i1sDrGcSqFtumqfeGcZmciVp/yN/EvyQoLxwUL8utlqaXtAbXA1GQqRsefA/RcY2wPPynwjxld3YHzM5QdOCz73bhqcnCe+h+/dd2hzNSeKT/r/AAcGswJe5fc5ltzPOsN81cpXMz5i4+Q8lpvaQSDqNRw5JgV7EaatHBVEFKxMb8LQO2fiVMGJnOgSqf8AUOdpl+cU91AXDTQ4OarCk86+qF1Jw2CNz+ALgA0KzL0shOcyBpkMuSnlw2PUFN/UHj2IUSp9gY1KkWOBBzBW/TIc0EbqlVptOcQeX2UVLFTPFp8eoTjJpiNL2f5CSiFrH7m9zB80y33fyBda5HKhYZUzWqKGSMC5632rHUlpyGQ5jj3P0U183n/o0yZPxuGjRu2eJ8lnNWuKPllFkJSoC8pYlsBKCilRByIOQBIEQKhLleuauwVMNRocH+7ntnss8s9kHKroqK3OiOkMTmtGriGjqTC6+9XhrW02ZMYAB1AiT+cVkvuTBVpvpu90Pa7CdQA4Ewd+6uXpJnCRM75rwddqIZ5w2PhX+T0dLicb3IK7bBSDg5xJedMiQ0HoNV0VOkGiWxzjLss6wWWmCGhr6rxGLQNbl1A8ZK1bTZQBkyDyyheNmnuly2dkuOEV6j/afCZdIbBiGZZujcqu6o7Yuw+0DN89QTPU+SazU/c54nTsdcvogrVXxGIpR4dISn8ktJuDNxwua6P/AHBzH1UFa0ukvG220KtBOufFaNGwuLdhluqdJ2zOU7ZoXe+RlmdzzR2m73Ozxu8YHgFFdtmwgMLojLLKe5Q2+yAHJxa6JAJWUV7uCos56tULKjmnWc/D+FboUWvc2o4ZUwTynb7rHtdt/wA8yMwAHHmJWjeNpwUmt3f7zumw/OC7XGS212/9YZNu3kxqryXuJ1LifEogmeAQOOyFj/FfQw9qSPDly2O9sqLCWiApwQmK1TJogpVjnOyJzw7UJ305VdjsORy4Hj3Q7ESFgGhPcoS13AFOSkKiSYA1KfIeKhcDGmXYqV70wenSAgxjgkq5tQGgd/8AX6lJLaBo2i9aTDGLE79rPePfYdyFnWytaasgNwMPMYiOZnyV2xXYyntJVx2StOijm6VicwRgPWBHkjNF3ArcqPyVXRX6rCzJKUrUcZ1E9VDUs7TtHRUsq8hZRxJYkdWzkcxxUK0TT6GHiRNfGe4+iABEGlDoZ3tmd7SkHN1jEOeUwqtT3hI4Sqv6TtcAsOoMjof5V23/AOU8w1xa+XCNAfmEdc+6+SyY3izSx/g9nDktJnQ3NaJYBTABd7z3HOCempyiOAWq8tGTnGeufgNPBcVdF7YXYGNcSTPwxrqXTGmXgujDxvqdT91wajHtfKLkMaQa4lpyOZn6IXUmnUonuULnLJWyaJKdNjTlmeamdXVLGhdVTcL7Ci2XyqF618LQXTqA08FK2oordTFSm5h+YEdDsVeNbZK+gRzNnmtaCCPdxZkSMgBPoUV82uXOcdPQI7tpuYHydPcHU6+Q81kXu+ZavZxY/UzKK66MNRKomg28qI/1G+ICN9RpznvrP3XIVLIds1nNttSk75mdDkexyK9yWB1wzy6O+EHTL0RY41C5Oy/qP94B6HCfA5ea06N/08pJb/ybI8RKweOcfAjYxhC5wORVWjbaT/he3x+6mc065FJT+QAcwbOjkdE0KNyFriFfBIT3ZpITU/Pz6J2uVUBCaISTuqCdQknQGu9ROahgcSgLuZSGE87/AEVeqZTVKvNC4QgBoQlPiKEpjFKjdRB5H81UkJQnyBVc2NUxcrmGeipWiiGmAZ+nIrSLvgaJbLbDTeHDbXmNwuxZaW1qUtzjMfULhgFcu63OpOkZjcLj12i9ZbofUv2dODNs4fR2F0OBcXCMhAiN/wCy0X1Fz1ktTScdLQ/E3cKybzbuY5HJfO5cEt/R6W61ZpmuUJrhUWWoO0KI1FHp/I0y1jlLNU2Vk77XG6fpvwFl3FCA11zd4/qBjDhmXcBt1OyqG+yRp2H1K6cehyT5oxeaEXyzTvS1tbPPPLckAegC5178RJOpUdSqXGSZJTYl9DpNIsC+WcGbN6j/AICQVqLXCHCQnlC5xXYYGTarqHyHsfus6pTc3WQuhcFG5k5HNAGA2qePitGyXk+nm0keJaeoKlfd7DxHT7K3TucuZIz8lnlaS5QF+x38x+VQBpPzfKe+y0jSB0K4d9mexxEZcNiFds9oez4HZft1Hht2hYvB5gwo6KqwhRYyFUo31s9scxmPzxVttpY/4SD0j0Ue6PaJof23JJAXjh5JKt4qNeq8fm6gfV2TVHKsZJySGTsknQETmlVfmSgDsIjc5n7IJToCb2nJAgLk4ciqGSAJnMTtcjDkhgBiq2yhBxbH1V9U7xfmG8Mz3/PNVjb3AimlKaU4K6gCY8gyCQeIRVKrnaklAkocIt21yUpNKiSjXc34SQrX+LP5LPlNKienxzdyRUcko9Mvf4pU5eJWZel5VtMUNPDI9JUsoKrQ4QVC0uKPKQ3lm/JisetOx19is20US0/nino1YVSXlGRtkIVHQq4hzH5CMPWsZWgHQlyIlRPKoBF6GUJKYlMCRbNykGWHTVYbXKzZLThcHcDn0WWWO6LQGj+orvDGio2S2YeCZgHRw6HLuuaqNg+i71r21aZnMOBDh5ELkK9jNN+BwkD4Sd27Hrseix02W47X4BkFmsxmXAx6qSrYsxh1JED+Vcb29FPZ2SZgzoPr+c1csjXIkXKDMLQNYGpzJ5pK0yjkkuBsoz6j0dIkCTqch04qCnDiZ0GZ58AjfUzXXRCCSJUWJFKoY8pwhlEEAOCjDkASfUDQSdAkBO1yy6tTESeJRPvBrhhbqcu3XwUULXHGuWMUp5SwIsC0tDGSlFkhLwiwBKfChL0sRQAWFIkKMuUbnoAVqYHCPArHe3CVpOeq9ZkoaEBQrQVoYpEjusYy0q3ZLRB5bhZ/S7Av4lGXqw6jIkHJU6rYWipgESFE6soXvQYlQEwrIqVXPyUCQKQG/cd44HYXaH8C3rdYRUbkYkZGAYPdcS4yFu3FfOjHnoVwajFKEvUh9ykZ7mupuLHAgj8y4rdu+iTrqpLwbTfhylwMg8PurFmbCznl3pUKqLbWpJAp1lQHNxAgdSeJ+wTAygxwo7Za/ZgBvxHfhG/T7LuEkSWm0NZkczwG3U7KOlaZ285+ioWWzlxzkzqTqZWvYqTflz4nYx6puSj2N0FQYXaZDicgrdKyDc+AUgy/MvBEytGqycpPokkpXcNyfL7LP/UlmDaXuzr30I+vktA2qBwWDet4YhA0G/Gdh91Md25MdmLZKJ112jX80C0KVYxnqMlSsjiSYAy1nnt+cFYptgRvuu5DLHtClKiBRB6oCSUyZpREoASFzkLnKN5SEJz1GSknTAAp2apJIAV4UGls6EDxWW10FaNWoAM9PzJZr3NJyBaPEJUMt07YRAB309Qir1ZOWihoUBrqrYs3H3Rtx8ErUexFbVIsWiyxNI+YcMwe8Rp3UFpsL2iYlvEbdRqPRJZIt0BTRByYhCtAJ2FG6lOmuX9+qrNK1bop4ncgom9qsDcsVPIchHgtak1VbNTVxi8vsYeJJDPJJMDlaoVR9LE4uP8AYBWnlSez90mdvNdvQIpPqZYRlJAy1zzPiBC27E0NaAOAhYgPacxyKQtLmGNDt9ws8q5Il2blWoqT7RGpgfmizxeZ3VStbMWaqMQLtpt5eI0aNf5WZXtE9NAoa1echpuow0nkOJWigNIt2OtAPM/n0Vz2kqtSpCARp5qUBaooklEFHKbEmInL0BqqEp2hAEuNC4oZTpDEnKeE0IAEpBEQoyUAVrxdoO/2+qpNZJgCSdANUdUl74bmSYC1qFmFMcXfMfo3lz3UyltE3Qdgsnsx73xaxqG/cqWm3OSpW5hJgzhczbb5JJde2StUGACVUoZmVdHLZJgiC13dTfnGE8W5eI0KxLbdz6ecS39w26jb05rpYUVU81cckojOTaF1d02TC0DfU9Vn2eytdUxAQBw0nouis9JRqMtqkNFilTUspmshO5cwxkkE9E6YHLu17p7WPe7BJJd3lDXRWqnPupbaMm9Ekk5dEsw6ijKSSaENQGaVc5hJJaDLlgOXf6K25JJJDAKZJJUIZIJJIAMIgkkkxhFMkkkAD1CkkmgK1zfGf+B9QtNySSwyfUQ+y1Z9G909LUpJLIBrF/8AorUf9EySP+wIWyo2o+hTJKkNhXOPdHU/+RXQU0klz5PqZRaGiiq6dikks0ANN5gZlJJJUB//2Q=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53975" y="-1858963"/>
            <a:ext cx="5181600" cy="3886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68" name="Picture 8" descr="http://snaturou2000.sk/uploads/2009/08/plant/leknica-zlta/Nuphar_lutea-109-2-500x355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1353694"/>
            <a:ext cx="6934200" cy="4923282"/>
          </a:xfrm>
          <a:prstGeom prst="rect">
            <a:avLst/>
          </a:prstGeom>
          <a:noFill/>
        </p:spPr>
      </p:pic>
      <p:sp>
        <p:nvSpPr>
          <p:cNvPr id="40970" name="AutoShape 10" descr="data:image/jpeg;base64,/9j/4AAQSkZJRgABAQAAAQABAAD/2wCEAAkGBxMTEhUTEhMWFhUXFyAaGBcXGBsdHRobHiAfGyAbHh8fHSggGxslIh8dITEiJSorLi4uHiAzODMtNygtLisBCgoKDg0OGxAQGzImICYtLS8tLS4tLS03LS0vLS0tLSstLS0tLS0tLS0tLS0tLS0tLS0tLS0tLS0tLS0tLS0tLf/AABEIAMIBAwMBIgACEQEDEQH/xAAbAAACAgMBAAAAAAAAAAAAAAAFBgMEAAIHAf/EAD8QAAIBAgQEBAMHAwMDAwUAAAECEQMhAAQSMQVBUWEGEyJxMoGRFEKhscHh8CNS0Qdi8SQzchaS0hU0Q1Oy/8QAGgEAAwEBAQEAAAAAAAAAAAAAAgMEAQAFBv/EADMRAAICAQMDAgQFAwQDAAAAAAECABEDEiExBEFRE3EiYYGRIzJSwfAUseFCYqHRFTM0/9oADAMBAAIRAxEAPwC1xvPKlIVGPqBAgbmensL4EUq65sW06Vb7wPqHNR7/AMBxazvh6tXh2qoumYpkWk85BN+W3PC7wlhl8y9Oq3lwNjtqEEX5WO/O2JcKAY9QO8nA+8e6GaGlkp0TT0xc6QkHpEzbt7xgF40VHWkHjVqYgrvAAlZ5A6lP5c4uPxB3TSqt2iAD9TMd9sKfiBKxcBmAKrZQZidyDz27be+E9KrtmB07D7zRzNKWaPmLSWQzOt+fy7xjpVCiioSb9dRkW532xyrhM06yVCsspmCQJGxibTBn6bY6ZwjMmuQVAVAfvX1+0Hbvz2jnh3WklhObtFXxlnax8tKFRkoff2CmIIAMSV6iSLjlhYynFqjegu8f26vQL7xvqnYfPHQvEWQDppR0Clr+kgz0BJ57/XnhBfLlGgqRG3IW788M6QoyRliqEt5XNN6WPqg877fmO3P546DwtqeYQtUChmm62KsLWBuLdd+845hTB1Ko1SQDEdz7TbnfByhxYUKTFlaTMsATsACD0332wfVWV+HnxANniNmQ4Rp1u6jWbQptb5/PAepwcB6pa9MNtzNr9yZ9Mnpi/wCFvFCOAAw5yJ3M7r1GKFWohzxpl5olrIphT6dRBIN4Ym3aO2I9LFjq8facCdxKFfhtOlTNbzmERIY2abRaDq543p5pqyVNC+YV+PTHp9+46b4aK/AMrVYVCmvSP+2xJSf7ipsTuOmNODZYJVarRCBHHwgWFQFgT0iAthzDHtgl6hQKO5H85nBtoocIrBKgdlVk5gwd+0QcEPFFbKFaRoEK99WmNMWgxyO+3S/LAfxVRpZesUSpYUwWAA1ajYKAfStrydsDHqQVqUw2kgKQLyNxzNxPLv3xSPiIcGUAAm4TXMQOo5RtifzbYFO0TFp3HfriXMcQ0AIt3P4DDC9Rmm4SJJFsQa2G+2B9HJ5moutdZETMgT3A3jpiChxCrTYq8kCxDb+84H1fML0/EN/aiN9saZxrY9IVlt7jHgEiSbRggRcwg1BOtgZLRfmbe2Lpz6KtrnpgRxLMajH3e2IqdQWwrJkHYQ8eMjky42edhDNbkOntib/6mVVQqweZnce3fG/hzhi5iqyVKopqgkkCSR25AAxJ5SOuGHKZDKZLMOa9SnUhBpRxcTeYAPqIiABNz8kEkbxjOqiX/DufptRDMdJUFbdeV7yLjEGZ8QPVqOYXy/M0g31KDYahzkkf+7thX8Q8ZosobLIabCS5iJnkVBAJ5z+eBWToVM04prTc1nYHSAR6Llmg3I7zF8IXpRkFnvJMmNSxPFzpWUrVXreUzf0wNRt8J2jfc9T0Nr4LcZqUloBnqEeVqqKTMEwZBG51CVEXvgNwDgmZpqRTFMmI8vXLkqYNwCp9puLzywEzfFzXr3RqrRoKICPLAJAEmwIMn1G9+2Mx9OVbnYd/Py5iNO9doyJkq+YFN6bBKIU+jZiCRDbEWAML/uPtjMjmaFOoyVs2qMGsdQGpSAQR6rm+w3PLFngFY0RTDSdIUEsIlheYFonpihxHwrl0rHMCHDuJ1CdBNyRBEgxHI9zOCD42tCeIGx2MIPVqP6nrMrECVQJAtFpUn95x7i/S4NU0jRXplYsSrT+DYzGV4Ag7zm+S8RV0BDNrvPrEkct52xVGbZq+uoQzFgTA3iIEx0EYo1IWALYZPCq0Cj1XCkht2IsABEX9I3k87dMeo+jFbgbxoW4e4fmAXaVcWgFgQJvPISbAdsBOMUYNSqqsx6gGIHIdMEn8TIUcadW8CCQRyM9PfFf/ANRebSWmKZ1ORT9IEA2AN+UxiJQ6HUFmIuo7yx/p3VJpszaSXeAW6QLG3X6/LBzjXDfJpE5arpq6f6WlZCtsDpCmFnnEAxgVkcr5XpbStRjfoxtfa+Cq5VUcvrB1KFIAA2JIMg3uT03wnLkDsWPEEkAwJw/J16GXJrVkeoAT8BNxJjUWue8fLngZluGZjOLqlVprcTaSBygE9uQxb8ZvUSFA9FQH1z03Xt+oPviHw3WrU6NNaYFQs5DK3p0CJLT97ba1zbDkLjGclAG9pwuFq9GlRyjKEWwgEi+rZT8rH2wjcV4mBPm7EgQOdrn8L4eeLZalVXS7MrLeZOme42/XC7wbhivX9fwhbQBO4sDy98F07qcZLbmchreAKaoVGggLFhzHy5b4n81VIOwAsbz+G2D/AIs4QKKjy6Z8oQQ0fCST6SRt7xeRhVpUydr9Jj8MXY31C4Yo7zsHB6DLTpDdyASxPUSff9sC/CWY81GJsAzKqybL8Q/OJ7YRqPiDPrNLXFNVIPwyVC2TVuJsJ79Jx7kuKuPVSbSCJMcxiH+kLB/JO0zSQI3cS4Hl81Wq+Yg8xG0ShKnYNJjcyTv098Cc54QqUHC040QD6jF+lrHrI64g8OcSf7TCXdpvUPpO5Oq4tz33jDjxX7bpLinTqKBYUzfVyHqIGmbTJ67TjijYnADdpoZlPM57xjLmmCNMtMAC568t7YCZClUao/okwQddonnGOrcT8MUq1MEtUSuP/wAqMwblqBE6YMfK3SCCzPhnyBrFQsogMW+LoCTzmY5YNMqO9XGjMKrvB3g7hrZpn+1NUKAwF1stzztFhA2tfHviXwu9KoT6jSAGlzFhvDGfiG0mAd+2GXwtlB6nZoWYG0H9/wB8FM7UVmanUIZViVnVJswkdrGD1BwnLkCZCvIgeuwa+057kACDB2MY0z9fQhHM2ww+LM7l6VIlVCVbaOrGYMgbiOZ2gfNCWq1RpMmbmBt7AYYuUOu0pxtrFzzy5vjby42ODtPgY5sY7DA2pkqnmLT0mW+EmwYcyOUYWwZZSGUygFHtbljcUmdwAGdmMAC7Em0dScTV8o6u1Mo2sbqBJtztMjB/wHw+r9oFd6D+WEcJUIAC1AQJIZgSI1LYG57GOHmA7qouaP8A6f5xIetSU0VINQLUUto3JidgN4vvGGrL5bLuVIRaVVLpURYI7E/eUybH3sYOBnGOI51K1RTUKrVT0BCpGkAg7iRsZNuUXvi9k8nVDAVFCuADoUiAD1JO0zbfAszabUi55+ZmNNcucWzSUPMzCPpajSdgbQbAhLL95gowN8P1WFIuwFOrUDVHkTqY6nvtBaRYbE4L0uEJUrBq5qBaaFiiXDVBtYKdULymJ9sUMy6tT8ogs1VLKoltQM+kbQRAuY+KcLvKygEWT3+UDc94TqvVOWqSil1WVtt1aAbkb6ZExHPCrxvKZ+klCoaqMtSqFZEBVJu0NJLNtvYDFrj2crZNKbZgugdwlRYBMFC0gjcSLx+O2B78bFZxRHmAoA0MjLfqZggQSLROo4BRpFlb53h6CBGmlx7QAgmB0JxmKDVj/wDryosDHlud77mqST74zCfTTz/eBo+cQ+IAW/HEGVQah84HX/Eb4sUyR8X1xpkFHmN0IscfQEW0cOI4+Daimo+pFJEKAQLCCQY2uBv2OGTi2SpgCsqKGB9UKL9Ce4PPv9OecFX/AKpR0NzsbXgH6T1w38Q4yaFNj8QiAh2abGe36Tjz+psZAAeYlybmviBzWozTqaWptrg89PKYws0vEzqoNcqEBE6FIa+xMkybTaOeGBcktTLqysTABbclxYsB0kdMTZhaFMh9CeZ2AEe3IdJ3wH4SLTi4GoAQRRzg4ky5aiW0ofMdiCO0KDcnfcDftg34gFHI0qYVQHmwJOoiLk227nnAwscbziCur0wabkAs6WuCRNoO1p3wCq1fMdiDqYtHq3+c4rxYw+NVHELYiNDl81NV30qo0qo6bmet/wAsMPC8pSoqA6zUI5EnTOBXAjSo0tFZ1ULedVoJM7zzMfTrjUZNnZAGfy2JIm3ptHtaTG3LEOdsgvGmwmUbqGcyi10qK1RvKJAtJJ0kNM3tqG0ctxhP4pwlaJmm5IJuIII97C09cM32+hkKWlkGgToBWx5nrNzH0wrcV4nqpjSGPmQATB6cwSDbvbDen1KduIS3e0WOIu4YnU0tPOZHK/Ttyvjfhud0jQ0ADnIkTvbnz2vgpVy7AEssKtmPITirmOHKpSoRKlgI6yYt7HFw52MfYIqb5nNNlitRIY7/ACNr9J2w2cB8cioPKCtTc3udQMdIEzvywn8WZaSlALtupHpP+73+eF9KrAypgxE4Tmwo7WeYBUETrPibxH5C02IDGqSNMxEc/mZ+nKL7cIerVOuogWnFgG1EmxB2+EX6GYMY2/098TZU0TS/7VbQFfWwmoBuUZrE7mDe+3PED5+j9sFGgwNGYBVidLBSzIOUCLEHr0vI3TKosC28/vAZKXaEqlceaEasymCxEgkgwBYg7XuOR9sU8tkfsxqlqgfzX1B2sSIAj9eUAiwjBTxBnvLyr1EE6NIEjYsQob6ke84m4Txyk1NXCgjSNU799Vt7HCAKx6je+0DtOfcX8NV8xWq1qIXyyRpJb4oUAwbzqYGDzJvgj/p9wihVpCo41OWIFza9hGGnOcXoFDTplSrD7uwHYi1rbdMXFqUqVAhVCqikyN55CebE2+Yw05Tp+1RhyGtMpLwtaM66QdkYkMVvB5Dtt8x1GNeLZpTSQOYYaisXKSAB23Bt7YIcO43SUoDVV3iWJi/t1HLnEfUJ4xC5rMNSoMCSoDFWspZY5GNt/Y88bjU5G+M7eJgJuzNOBZOrSFWvoPludQqGPh5aryNyZ29WCvFeKU6OWaszXF9KlZIjlMA3sOZmMXeHVFpp5VQ+ZKBXtAIiDIuACJtgPxTwBkszrNJ3p1SSZLFxLTurXif7SP0wn8N30k/T/MwUTZg3geRr5krnauhaQpkU6JMkoTq1NaJJv7csX8zxiktan8QZ1iy9Offcj+XWaPiCsldcijeW6ny2dgJSAZ0zIMAECVva+GrKcFyNTSr09RUCKhY61gWIaZBty54a4XGaegO041wYVzPFjKFIAkBo33AHPufwwO4RnqP2vMaNPmIqt5hiNDEAhbwPVvG9uUY3ocNooDoZ6hvZzfcmfSAbd+k4SPE/FzSrImVPIByQSFcMbTI1QNJPeecgMwsGUpfaavxbS/8A6i+Ia1TMUW8nVTpFQjb6oYM1om5X6dMUcz4xy3nCo1M130p/VHYSacMNpmW5k8wLmMh42004zdAuBfzaSHfkGGwPQzy2thT8b5zKVqqnKQQV1OdBU6zykgT3t03wWJLFEbefMeGYfCY25LjeRqIHZUUtJKsQStza5kxtj3Crwfw2lWitRq6qWn02tBI69seYwqL5gnBfeTobQRiHIU/W56mBibiYidIjoZ/k4q8PVgCDub49IGzOqTNmyjkixBBG0/X+b4u8GreZXFWswcopKqdhJHLYn+csU86q6dRUH3wa8PcB0g1MwBLKCii8dJHXtfCeoVALJo9jFNCfFuN3FSkpLGS0CQp5bbkztg9lalJgqlAwYAAnczHPEdXijNQ1tTYSt18tgQduSxHMbcsLWbzSrSBpHTJ5MfT7X2OPNbEtDGOfMwpxvFvPMTUYSIDEAjmqmB7yL4qUliprI5W/zi1mawFzp7E7fniq9CoyiooLLInl7R2/bHsHSAFM6pZKs7ai2o9Db8sEKfE3KhVcynwr8rD/AJxBwdJrolQFVLgNMewHb35YO+JPB9IK9SnWZdN/LIle4BsZPvhWXKiEL54mjneKni7ij5kqWIlJDKIgGxMHdvcx7YM5DIhNNRwwEf0wQCDaZH9p/wBp98D6HBPOq0maKYi4+80G1ifx6dd8OtOgpRaeYWRuACVnmIgziV8q4zoms3iVeDUJEaZXVLk82ifny5RjPEjU9aSoLJqYCLxt06/iMSiqqVVp0wdJBd7tA2A/GO9xY3OK/HczSqU2XQt51n/bF73jkeX+VNmC5Q3aABZizxrhGZr06TLl3BJgDfVqiACLWiTMR+OBFbw1XStTouoSo82YiBABNwSDvy3wy5Hx3Uy7rQDU6tIADV6g1pA1bieoG/XAfP556+YGYJaR8JFoi4AHLn1nDmyuCbEaLEt5n/T2uFmnUSof7I0meguQeguJxZ8J+Fc2rJVcLTQjUskFibxYGQOcEibW6GPDnFPO1rVMKALC2qd772gbHpgxxvii0ctqp0yRTUekGJFhb2/TEzdRlC13MFn7Ce16VWo4y1RU8hh5jMGJLGmykJ8I03YNN50jbnHVp0ErHLtSVnqJcQCFSSBM7FhJgdFPfAjM52vQ01vMRlchWpgQ1MEFtSsWIdbDVt93FLxHxDzK1FhT1FQNUESyBtV+ohjAP64PFjZqU8Ubo94AEZqHBQtOotLQNRLKhAFunSIgcoFowG/9P1khzmC5UFzRM6fSDOli0agJvAntg1ls2CQCPVEAwNuk9DGAXHfEC+e9Gk6+kgFpck8ytqZUdDc8xbEyl2cgD3vtOGoxroIQiVa6q2gGAoB0AxMmN7DtuJ5lY49So5ZWzWVY6i5JpgCxYqLQLKdREXgC1sTVPEZqo9CjOqouhpMaVYENcTePpOBBrrQr6SS4ADBQbix+6TBudvY4LHrNluPEJBZ3lqivEc4pXSKKEetx8XqBgC5NzAMQRPLDCabZdUL5gs1gXYKDJ22gdoicBk8c0PNVDrCi5JiNRIgG9zeTb9cCv9WM+HbLhanpKszUhHpIjS5i/qBIufunqcEMRal0gd+ITqNWkR6oeIKLFqZ0sSIeOYMz2NybcieWErxfxU5euaWVqCDBkDV6SB6ZIMGZFvwwo8D4yaJgk6Sd7yvtgnWrJVJrGdMAX5jUCZ+m2CGMo1OLEHTRjlwbi6JUR3YIpIL6iB6J9QPyn5jArw/w4Gpp0o9BxAfWsoo5gTMi3WfmYQ+I1tbEqxZRtIj57fjg74V8N5qvUphXNJJ1FpMqpsYHUjlOGrgCqTf+ISroHMb+J8MUeXkgV1soJdAQWklhMQVC2JN7Re2FDxH4YOTceYSUbZlj5A995HaxOOoZ3wjRjTmPWRSCpUaSzCNAMzJJkk9WJtcDF/M8JpVFp069JWWmsJ5iBrWELPS3sO2ATIMYjDkFDacFr6QxFNmZeR+GfkdsZhl4z4fo+e/kk+XPptyj3x7i0KTvU7WJYzQDoGm0yOX1xWpb+364w1GCwZv/AD64jylycUAAHaCTcnWqswTMG4A3E3E9cNXDGBdTrbyynpBHNTFjFxB/AdMJnC8uzVkQAmXAYAHab/hfHSeOoWy7lVOtQBTC3M9h7TNojEPWvdL3MW4gfifG2ouFmdQlQomB3P3fnhfzBBLuQJdyxAsJYyYHzxWeq4Y+Yp1nrv8Ajgl4Z4S1Sq7ZgSFsqFWXlqMg3O8fXDcOJOmTUxs/ziBQEoGggkxOPA7FQABpBNjtOCfF+DvSVm0kUQ1jOogb3uSByk9PqN4ZVlwg5sDAEkjnHynD9SuuoQpUqw1VS5JHpDXvHPfcx+mOj08hQdQVXYWAZgCOWKWY4PlH0saQEC+klQe5gidsT5OpSpUgFhUUn4m2uSZJ6fpjzuo6r4Pw7sQLuecL4BQRS7L5jkkqzD1BSSQo6QIHeMC6HiGi39NlkCodBI+7MC+4t88G8nmCmpmAZSdVPSZhTcfPn0ggcpwm+J6qZiu5SaZBHmWIltO4uDe0t1+uOwDU51Qxuak/idjTOugUVpiQNwxFjaN/ywreIqjOVZ7sdyLWgWjpi1Ry5Okl1KiGCpIvyJmCeu2JOI5bWhM7bYtTAqr84fBiu/49ev798GMrxp2VaXl6msoIP6dfngPo/wCP8YJZLLLTYGpqD/dWIDH3iw/g7qyKrDcXDIjP4a4e1TMOlQMFQXBm5MELO0QZt15ThrzORDipSqO6LAMIBqIPKWkGSCNhyvgLwLPaFpI/xMwEgzcm1zfoPlhh47lta+ZRb+rTQkDkyiSUYdDyIuDHU4jza1cK3HaT3vBvCPDgp5kuWZ0C+kPB0Ge3p2iLftP4xASplWKgv5pAAiWX02nsbgHn7nFXwRxqvmqlQmmFpJYy0y3QekWA3+WDXEjRrOnp9QIAMXBmRfpMT88ACUyjUe0087wilWjWAWtTWoBb1Cem09YH0wO4twzJvTdadKlRfSdLhEQKYtMADTO88sJ3HeMZhEUPSdKFUf8AdgqZ/tmJQxyN72O+F7ifEGqaU82q8mSFqMw7bkk8jjkxZRsx/eGuMlbl5MwKOXOZYFXqWpqI3I7jYRJ9xzjCsFqN6tLNf4oYkk3NxueeDuYyL1lVnLFUBVVkA77AXG/P2wR4NWNA0qFZAquToeZvuQ1upAHuB3w71NCnQLPiaNorHKqjL5hJUiTG/t1B7HG+ZpUmg0gaaTBDGSdvUFmfxja+8MniHhStqaVULYHmTEx7CRhVyeUqVSVpqWgSYiw+cDDsOYOlxg8mb52jTW1Ni3c7fscU6YPLYX9u+NvMMaeUz89sSQfhG1ieU259hhoBAmneRlpNtuQw0+HPFVbLMFpoHZiLFoFpgdvbCsDeBh38G+GqYrj7YrBgA9NdQAYz8UqZOnpI3E4HIyhTq4gsBW8Zq7Zt81Rz2Zan5KehqdNmiiCSATNjLkS3t8mTxJmy+VGk785jmQQfkY+YxXCU2Vssqq4afSRaCRz9wDG4IwnZTJZyjVfh7MroQHY6mYJS1CyliAoJW6gSY5iDiIPrp7qu0HGNR3MH5h6eo6mg8wTjMNa8BokT9m1dyXM8uTRjMH/5VPH94WrF5MQa1ck72x7UGkDSbnECDFp6Ervj1DuJg2k2XzTU9Lj49wR/wR+GOmniBWhT1hQxUajNtRtvzuYHvjlFMtAFoB3wzcN45LUkYn4oF7AxA/H6Yj6vE2QDTMcbQ+jUi2t1lgbA8oNv8zgzXy2tRVpwrgRDEwwuQJHwmecHc2xS4lw6lWQGoXDDmhhhI27ieXbC5w7xC1HTRrq6tACFhptsJJgwOsdt8SlWKnSbrtEDeXsr4mhW8waWSdSj1R1Fpi9oIwM8PVKNM1KyhRULtCmAUXko6COntywQ0ZZNVQsTUOonUR6ixkhVnrywn5hKaMAwEloU778pj2w7FjXKCEJF/wA2hVfEcOKcZoNRYuyMx2AgtqFxHz54XPGfE6LUTTDhqj6dIBDRBBkxfVHt0viLLcJqV9RpAALb1GNRHJfwvIxFlKoUaSsHf+dMNx9HjFANwYSmpf8AD/FatKkFAkAAKr7gAR8p3i8TgHx3ijsxvDMZMcgICgDpH5YJKpL+hl2upNxveALfM9MXuFeH6DB3rA1STG7LFwJGk2359u+G5WRTY5hAgbmBuHZ5KogLp0gCP5yxbgFSDzxXq8MGWr1MuCWIIYOeam4B5SBvGMqPALG0YpRtS3BPO0FVuDxU3/pneLkTH8nFSrmmzFZSQZ1KFRRus/CIuW/Mzg3QzCOjMHGobD+cueDnganl6TO4A+0AwOoHMrcxMwTibKVRS3iESQLMZ3yaVaXlVFhYtYAqeTLI9LD29+mFPxX4jq0teVoCWK3q/ehrRHJokT8x2YeLcbLulFCA7SasbrTjl0YmIPueWIar5akpOhAdyxALMdrkgk48zHm3DOPYfvEgVBPgnOZgDyky5WmJJrGdM2kWEOxsbEbnBHjuRhGqU6tRXHqYSCHJPw6baSTEaYg8sEOA12ajp0PTUGE8wMGZd5hgDHe8xgd4mz5oFTXpKaDRpcDUrVB6tLLEggAMBBHPlYmYtmOke8LctDtHIpmcpmKDsoFRPQbmG3VutiAfrhCoeFjTqNRdv62soVpt8IX0kgyD7demHJM8fs7ONALBdPq3kgyogyQsmNonbHO+OcR8mqwpFwxElp5nmDvcycb01tak+3+YSXUJ8d4quTbyURWIAsSfSLGDzuI6flhWzPEXrGapkgQOw/tA5AdMQ1841YzU9Tc3JOo9O1tojECmOeK0xKg258xyipqDEiSB064myOa8tpuV5ibHp7xJxAceLhhAIozYQzVRalZYESdJ2N5ie/LFTzp39/8Anqe+NCMe1zLMepJ+uMAAFCdMB/nXHRM1w452jRbK+qnRIZ/iD7LKCRdlHyk++OcjDn/pj4hOXzPlt5jUql9KAEh7evqBAIMHp0wGQGrHac3EZ8t4noUHWnTOp58sIAQVPwwZjT3na/sWLL8GanGbq1jVqMgRyFhdNyFFza7cp691riPAlzedzGdKsiO48tJAMKqr5h0yLkEge8zi94i8Q5hMkwSpQZFqBRqU+Y6ho9MGOUFoIIJIiwxDpUg40O/eKVL2WOyZihA0qSIsQLYzHMsv4whQAlT5PA/PGYnpv0CH6GX9MVqI54nQFj2xBSE26Yv0atMMVYt8NioBAbkDLC3cSdrY+iE65oEJqKiixgCOZJjDE3guo6+l6YaPhYEyeQJH+MUPD+SNR2GorphgREzJIFxECPywx5Li3lVBTqArUmIEsD0vy9j9cSZszg0ggMTwv1m78Q+zoqlkEAD1tz6STM4FcRzwzpp5cEalc1GcfdSCukdZMf8AtwyVM/PqIhhu0bD36f4wscEyz1c3WzFOnFF40vYBiNyo30d4v+UOPJuWvj7RQ8wJxbg5yzG8q0kE2FonfncWk/jAL+EkyrSatJHqqfveqFNxAPebx+WHIZpKa+uB01Edp/L8sIXG80ftWvQRQ0rJ0wGaTJUxf09DvinF1Bzpo4PmaLMbavlK5C6VBuUECJvMDYc8KXiClQDGpTXWukyIgyCbA8+u25jlgsnGBT/7aVDTtLLScqJ5s0aQB3ONMjlkzRquZALadIItAF+l+1ojEwL4QSbqcoreKfCc6GDgGJIgHlNo7wcOXCciVRQrAgHVMRPPqfr+HVSz/gbN0SzooqIpsVYaiOunr1A6bYPcJ4jSGUVqjkNoIMsBBAIBHPeIxR1D68Y0Q3AI2l3xpRy5Q1FAWqBBaSA2whl2PuL26YQ+IZx1p6SshhvJgfhv2xZpcfQLpKydmZr2iLbkT2xHmTTqZeRCFSCykqCynoSfiBi0TF9pxRgtVKkzQhEBZDKvVqBKYljt8r40zWXNNyuxU8uWLdF6uXdKpRkBEpKsoZTzE7jvJ98WOJ5sZlkgaTEEkyTjiSD8oztNfDfETQra+RBBnmT3/XDHR8RL9oRqjLpWbC4HT8YPPbCZWpaCQbsDFtv3/L3xofhF/wBv5+uN0qd638wCoM6pxjxbR8sIhFSpqEBCLCbySdwJt1jbfAni/iD7bRGQo0y9V6iMCSoChQZvMbc9onCn4f4LUzLFKZiBJOwHSTyx17gyKqqj0wjoIERIkDmO3yiMRHGmDfk+8AgLOTZ/gecyz+W1OoCBINOWWDNwVt1/HBPL+G61YJrWDqOpmM6z0kSRbth54n4spoxVHDMhKsqgzq2jphaHi0ZbUj0SWJ+HVAUcvnBgR2PYsDvkFgVNDMe0q8T8OUaLO7iAR/TQExYAFiZkX+Rgm84TIv1wZ4rniKSKCDqAZuo5kE7zPXlG2AtJ7zb54bjVhdmNHE804s08mTeD1hQSTOwHcmBjSrWMwY3wTymY0oGBEr6iswSIsNjeDI6zjWYgToGcEG4IPTbG6gGZMHl09j/nElauahvc3JPPv8hH0xFOD3nTwUzzGCPCc21CqtUKSNiOo5xirw9hrUMYWee2L+d4gpchbgAAEcjzjr74W9k6a2mWRtO1+FHepQcEQGpf3DUqna8WO3XljmfGuK0/N8qkFqUqZASrYSAAJFoI3BtFpFji/wAD8YCnlGCofMKrSDlhAgAFyJ1TeRbffmcKefprSKhH1SPpGJMWIoaI7mozCtbmWVDQNIEd8ZigM23XGYZ6Rl3rrDNesFghR3j+W9sS5LKea4gxq/ADmPwGInr+ZLQF1EsQdpkkjbrhj8OZnLBCGK+aWMzGo9AvaOQxZlyFcdjmeY1gXUKk06ID2XSIbo3eD0n88L2ez9LMMjZcL5oqg61BMgTY2E2JgcgTi/xmmi1aFVoZA+llgmB1PW/L88MlZwPUFGoCJgTB5T07Yg9YLWRu/P8A1E8bwLX4qqqSVckC66T6eW8bYsL4ky+jWlVQvvcdo3+WKv21a9UKGVikgkGdPX3j8ziDj3CAKLOwUrzaApB678+uJcmliBRFzAB3kPA+LpmczUNVV2ApjeykkTy1yZn9NyPiTPsmXqF6ZKERAGq52JMW5GbYXP8AT7LPSqO9Sm6SsIzKQDe8T2iPng54s46FTygAzOpDSdgRFx3vbtijKPxVRL4hEfFIvCXieiyohcIyrGlvTtzB+G+8b74OUwikmiirLSQo+L+cvYDbHF2yzDcGORx0LKeI2ajIGipESDIJjfbvO+Dy9Mb+DudxDbH3WFM74nUH0vq5jQJ/HCDmCWqPMgO5cAbAsSbcueDuTyZYREA9vr7Yq56mNaqPuj8/+Pxw0YFwqSCY7ClNtANfIwZxNks8lEKGQP6w9wIkRva4tEYuZxCyC38+WBrZeQQfrgsWTbeMyY99ow+NvF1HNUUpU0aQ4YkgACAR6Y6z0wm06pBkY1qrBjpjajTJOGqoUUIkCtpNXo7NIIa4P5g9xiFRyxeTLCACRf5/liqV6iO+MBhVOl+A+GjL0PMdx/WCvpA2EEi+5JDX+XzY+J8GpV9L6ipG39rQDAcRJFzaecwccoyviWvSQUwVIAhZEwOm+2Dvh3xsY8vMsQBJFSN5vBA/Aj9MRZcWYsXX+CIZGBJhbxfmaC0WFVFTMU9PlkD1FQZABAvTIB7exGErPZ1MzmVYegBAASN2Enb5x8sOXFeEDivlVadYIiUyiE0zL+tjMagQomBImzHmMUqHglsvT82tpYqZOhiSoBswkARt9b4IMiLvz48XNVgsXeJ0GZG+/EGQLgC022EdsT8P8H12oHMFV0BQ0avWFJ+OIiIIO8xyw4cQLUKGoIXLbqikkWJv25E9TgDlfG6LlHouj+Y1HypEaYiJuZFh0wOLLkZaUd4bNq4FRYrZdBVIM6dyegF2jkT072xSqVSzFtpOw5dvYfpixmq0k2uYnsBsPfme8dMV0BJAF+mLlG282e6YWTzsPfc/Sw+ePNMgx88SZoiyiIURPXq3zMn2gcsYoA2xpnXIQpx7SpyYmOv854upw52TWotExzwVo8LRaOsiCBI6nsT+mFtmVZoUmDOEonmQ/MfQ4NvwakCC1QewtganDvNaoVMFRO3PoMUWqFX0PNjf+e2CVlPvNU/6bjC2Vo8iuPMB/MXl+O+Mxvq/7Y70h5hIMItAjkBsDGL3DK3ltriY/wAfvjSvSJcIqj1H0iN/rv749zfBq1B1LgX2Ctqkg8oG/OIxgN7GAzKDUaOEcaRQTU0q5JnUQojlBO4iJ74yjxbLVqjBnRlFm6R1HUdxhKzRFWNIkCQCd/kMb+HMjqqKtVWRWN2IiReykjn264m/p1ZrJk2TGqnaacKPk1vNS8SL81PL3746VwjjdCskKwcxJQwWX3H5YrUuDZUD0UlkEETJ295HbEmcIJNYD10qZjuoElT2tbofmCGfLiykVz5irubZ/PVI0KoLODpUncjqTYAWJPL3wo1fDlZB/XIckSSp3PWYMkdLcsT8P8VefmFDAU1BIJJ67knlBAHzPycXFKsoUvYGVKx7T0P7YxTkwgau/M7dYn8H8PM1LU7aSwIURIWbajccuWFvMl6FVqRs1OoQRyJBIP646hweqBSHmLBBKjcSASAbjci/6nCJ4r4FUp1mrGoKgruzBgIgyGKkexgdb7RhmPI7ZTZ9o/FkqwZLU48oT0iG6Hl/nA8VyQSTJm+2B1OlFvpi/SMSDtgsxvmW4h4kq3+mKObWBb5jpiarWgGQffAytXnC8aG7h5HFSvUphjJxYzGVimCOe3tiCOeLeWYvpp3N4Haeff2xS228mWu8rUmtfsce5lgdR/56fTFjidJkmmVMwP5brbFXM5J0CvIKsNx0OMBBozmcAUJJRyKFC5JFj0iY6nviiFlYkT78u/TBDhvD6mYreWtyQdU7Ku89gLQBzjBjhuWqZDO0Rp87UZAUGTFjAuZEyOW1xuCDAGr3ifnLOVz1Xh/koT5yVLr90qSfuk7gzsfwx0BKn2hPL8w03aDqEE2IaD2MdsJXizjFWoQr5Sqjn00ZQdQRpIkFpgmMbZ6rxKlSFYUwhprNQDS3puJInYRNrjEJxM5DUAb58xZEO+JuOfZaXrA80gilAJVyImCBIiRZuo3xy7NqqsGWJIkgNqAY3tM2EiJJNrk4kzvEquaqU/NbmFAAgLJEx7/phkz3hVTSaqhCLTFybSQJIuZHvF8UY9OEANyYYNbGJn443FgW6mB+p+W3z7Y3SjYyYMiAQR8/bGtUxA2i14P864puFI8a9sFOF8RSlSzCNTDGrT0q1vSb3/Gbcx8wM0Y4TY2eEKDMhJjTqgAibf4nlgl9jWtmTRmaaASVIubwBF12Ije295woDizimtMW07MDBn9sFvB+fqlvJ1DSAXEmII/Pl9cSPiI1OfpB+LzG/J8CQGoaVNmCyxnlF55SBe4kmJ6QreLKKq6nQASIsBfnJjnJO/KMdN8P1TQId9JYrNvhkmbdhthI/wBQeDlKK1qVTVT8zSZidTSVv0EML326yE9Lk/EI7wAbMUEzZAiMeYjVJE4zHpXG3Hatn6WmkELCqCAWK9T+mGzJcTCkI5E/dk7nt3wk+GqyVK0ka9NmkSJsB2Ox+mCnGfD9Wo2ulSGkiYLje+0n9sTZdJyBSaiXonmGuOZJa6TSC+dyn0z1kjcRJxb+1Gmi0q6a9a6VAXVqIG3Y25wB1GOb5viWZyzorjQR/eC1pEkerb2kfTHQuG5mk0OhNQkEKxM256dgCYEwOWE9QmkAk2PlAqhBz5yrRqLTFAqlVgqMzqdLG14mBzj3jEaZHMU8wUrEPScMQwPpL76IiVESYJO3vgfUzH2/Voc06dN7s6gkuBYAagABvvO22LfDmrtUenmawIoQ+pQFLz8JJ5CN++5ONCjTuKPfzXY+86VvEnAqFNBUASkfV6QDDkCVAAspJgSB0N4xWreJPstJKbUagdVAAZSgIix9QB2HIYcBxEMFQkFWYR3PxCOuxvgf4x4H9opEow1U5aCJ1CLgGbbSOpAHcLTMGVcb7i+ZwI7xSr+Ny1EIKf8AUAA1E2943PtiQcSOZQa3WFHwgRBMTJJk7CMLOYyQptE6oAMjHlO+LUREYsBvKRjEt52upcmmbC3Y4iOaJFvmMXuH5ClpOskFtiOXTFGvkWSppOzTcdufbGum9mMRjVCTir6CDOB9Rb2xaZIEc8YixynClNbiMYXKl8bBD7dP0xarkTtH8649dPTM7YPXA0QtToNVdToZi8DUQQDsDBjSLDbscVOOcKfLuCTFFwCANlMwRGxNt++GPwzxdvswkiV9EdhAHuY6YKNTzFgKSVAxgqWWw/3biOsT+mEPnfVpCjSJGWKmL3gfM0vKqKNPmGoJZiR6OV+m/wA5xL4Ybz85Xqu8+V6FgxKktBHQGJPv0sRHFPCDUGX+pq1GAEBBDHZQDuOl7xyw4+EOBUsvTOpT5zTqLdAbLHIbHqT8ozL6aqcgPO01nGmhGmtRVctqCrZwZ9xpt3vHsThT8ZcWehlmKiRWBokWhVdSD9QGiMM9esaiBfSUgTqEgxcWBHvM98c8/wBR+GVgEqqzPlydOkT6Hgm43MiYJnY9cTYF1OsBQLEF+FsxRoS7Muu2lm5Ai4E7Hf3H0wdy3iIVi9NQq0lAiYAZryxkz0gX6459TpEkLzJ3PLrPQcz7Y3eqRZSQIj3Hf3xfl6cOSb3jtO9y7xHOBqrSBY6QVNrE32uMUah1MTy641y7LPrBI7GDi5Wo0IBV2EzKsNrdcGAEoQrlKByxr5l8Wa9KmPgZifa31t+WIPJ64YGE0AmelZE4nyFN1ZairOkg7xPb5jEBUjHoc9THTGHcTqjJnfFrMUFMMiJMiRqMiIm8Dnzk4D8U4rUrQGdio5E2nrG2Jqfh/MOaeik5WqJVtJCx/wCRAXvvzGNKfAqn2kZaofLYm7G4AALSIN5AtfAKMabCrH3g7DeaAzEbR0xmHBPAlOLZipH/AI/4fGYH+qw/qg+osL1+FhKxqU3CpVAkaJGoXk8zNvx62gzPiryn8iorKyj4hswIkEBiDEQPfAPjXEMwK6U9QXySDAk645xzEcu/bElXidHM5ima9HXClb39RiPkLn54UuFiAW3/AJtAq4H8WZ9sw6ufhWw2m95npyxtwbjr0lWmT/TDXH3oJuAZt++GXj/CaOWpS1MGmw9IJmKsGQIEwBB5QDzwktlgFm0YowhXWq2HmGKqp1vL5unXRTSjTECBAAHLYYVOOZev9s/ph1qFRC0/UHTSBtHa4i2JeDcZladFFOrSAFAtYbTyFpwx8P4bWSr59WorakKwJ9IkEASOXXnO3PEwQYcjM3jv3iuDAlHwzWqqr1K/lFQNKaPh6bFdJ9hb5RiTN8fenSam4HmwQYNtrNtzsR17bYI+I+KLRUGGadgBaf8AceX64TM1nQzanAYm/Yfthau2Ubr8I4lHTYtZtuIv1Kskk788a0m+mLfFqw2sWJk9hijQOLENi4/INLVDGVqAlVm0wd/TNhP1ww+IuAsympQklBdTuQLysC/Ujny6YCeHuApXVzVZhEBQsE353/LD/kMtUp01BBcqApgyW2GrYX5ke/vhHU5iCoU8ciSs5DbRKzPAcwtMs9KIWSJBgd4kYF5RZmf89vrh98T596dAmkRqY6Te6hgbgbE2i55456hIFjheFi6kyjFkLbtJGgz2vEbY8FdSIiD2wd8JcKo1tZrS0nSBJWNjyOLOa8G1dbFQGSfTLAMRvMdRtc8sPIW6JgHqAGIidXMEMLEEEe4uMdU8LV6leilUoVDDaflI5xPX98cv4plTTqPTO6GL/X9Rh94Px+glGnpqqIUAqdwQIIjCuqB9PYfaKyjVRqTVM6jZ9kcXoaWAI+8wkNOozANgQInnjfO12esKSSqMpLuCLKCJUDmTI3sN77YUMomYzWeq1qChiLspMAqoChefqMDtODqZ3/p/tVNPUFJ09QfUVt/LYS2ILprsBt84DLUYeJ1Up0mcVNIRSbmNhMSOZiMc84x4zq1QKarpp6tTAtJaAYB6C52+uKPHuPvmYBCqq3CDrtJPM7jlvgIN8P6XptHxP+b+0NUrcyzSbW5JgAk2FgB0H1wSzfBwAGDyLkgdNwQe+BMkGQYI6b+/Y4K5Znf4mJHe0/th+TUNwYwKTsIN+zTttiZcsJG+Ci5eMe16B6YD1LlIxACDWp49agcXqdIfPGj7QPr/ADpjbgmUggiMamiYxJUP0xNSBIwVwY68B8eaE0VKOsIq6Tq3iAARFrd4tgCMwtepVr1pRyPQRqOkjpEW9554HLTE7YncEKYwtERWsDmDoAkWY8QZjUdNQhZsCi/4x7gPWVtRtj3DfRx/pH2i9I8Ruy/DPtFUvUcm8sRuZ7xYdh2xYzGSoLmKNJCfWTN9gNiD1NxizwFKYdizhmgekEgb3tuQLD5nBh+B5ZmWpDAi4hiIbkw5g9tu2EtlGN6s8ScnfeDvF/Ba9SmGol3KW8udUq25E7HaT0HYYV+F8LYVAmapvTFzpI06iNgCeXt0+WOiNxA06bGow9G7GIjebWH7HAhuNUsy1ESrAVNUNY2BI9JuATG8TgcGZwunkeZoJmJwinS8s0pFSZDMSZHMEC0AGBYXjvirxbxO9F6dN0DITLOGJMbQBsLwd74YM061oBIUqdwQN/uyesTHYHphLq5UedUqA6vUdJmbCwjGYUOUhn43hIl8w/m+I0aqLTYtpJnWFupAIBgwTcgkdARhG4hW9REgkCJBtbnPTF/N1/LUy0E7cyR8tvwwsZityHznn2xUuJVAUShLxihMLSbfU7nv+2NlaMQDEoODmCHfDHFFoVtVQnQQZiTflIG4/wA4ZavjlVqE0y2krEx2I2N42774RDiRVwnJhRm1GDoBNwxxHjjVmYkESSQNhfmRsD7YFLWPLlyx7SpEsAJJYwI3nDPw3wJVZlaq6BJllViWjp8MXNt9saWUDeaSEm3ghgdagAsTqkmIG3Q++Gfi3GPLGnSxIMEgiACYkkkEAbmxjAniPDhkiXy6kpUEMhliGHwFTuSxaIv2xSz2Zr06JapQIYgiWghZsD1HtviR19Rg68e8SRqNwtxTwf56s6138yb6wCpsFgBQCsAWudr9cAvEXhWnlqDV6VYkrAZKgBDhjp9MCxkgwSed7YYPAebZqLU67vrVucToIGnlcTNzhb8dZKs2fTLPVUo0GnEhQpkaiP7rN+04HH6wy6GbYf8AIhAkHmUPCHFK/mNQp1PLSrJcqBqgCPSTJBNhP0jDrl6DUSGo09a31CUGnaLsy99gdjtz14TwDKUIhJeI1sSWk2NtgPYRcY141xXynWii63dNQAImJi9j05xgMmYZXrGLgMxY7RS8W8WVvQFYVgYqMVj0wfSZ33BkdLb4WqNYgkG49yI9sNPHODu5eu1RdQAhYtCjaZ5e18KLdvxx6GEqU2jEIraFcllkEEEO3PeF+cQT7bYLKJG3thcy2aItNt5/HBXK5xWiWvERtgciHmV4WAFS+FxtpNyTbkMe05MADG5Uc+uJzKalN0kfy+IqlMREX5HFtGAJE74lIAIaAwkGDcGDNx0w0GIZYDagQTiRagEzbBBkHuORxWaipEETf9sMBizPMvWBNrjr++Ja5vfbsTiJmOwFv59cS5NPMfQxFxEm2NAmEQ1kaFN0VjlaBJ5lTJi1774zECUMwg0AFgNj1HLGYbFbQtwWipqVQVBC1UgEC0mDHScecHrMatUFiQESASYE6pjpjzGY80/kPtFn8sEeMh6l/wDA/mMBfCR/6lO4ee8U2jGYzFeH/wCYex/edj4hHKKNNe21VgO1ht0xcy+64zGYcfyj2lCcxWz7E1KknmPywOO+MxmOXiZk/MfebDEi7Y8xmCgCWqWJG/XGYzANCEKeG/8A7ql7n/8AlsdHpMdXyP5HGYzEPVcfSI6j8wl+ibj3/TFPNCSQbgzI5G2MxmEYeR9InvEHhOYf7TQ9TepTNzf0zfrsMU/HNVvtjmTKhIM7ehTbpck/PGYzHpN/7/p+8qhPimYf7OPU11vc3tgVpApZdwIcm7feNwLnc2tjMZifCPg+sWIy06CvSfWqt6fvAH88Jnh2krVgGUMINiJx5jML6c/htNHEbKPDqOqt/Sp2Aj0L/jCJmefv/wDLGYzFPTmzDH5Y6cEEzP8AZ+oxaziiPl+uMxmAbg+8vHaBDviZPhX5YzGY4TmnlM/r+uIc1scZjMEvMU3ErLjWry98ZjMNMWOYzZKq3lr6jt1xmMxmGzJ//9k=">
            <a:hlinkClick r:id="rId9"/>
          </p:cNvPr>
          <p:cNvSpPr>
            <a:spLocks noChangeAspect="1" noChangeArrowheads="1"/>
          </p:cNvSpPr>
          <p:nvPr/>
        </p:nvSpPr>
        <p:spPr bwMode="auto">
          <a:xfrm>
            <a:off x="53975" y="-1858963"/>
            <a:ext cx="5181600" cy="3886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72" name="Picture 12" descr="http://www.nahuby.sk/images/fotosutaz/2014/11/25/milan_kovac_499581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1352550"/>
            <a:ext cx="6629400" cy="4972051"/>
          </a:xfrm>
          <a:prstGeom prst="rect">
            <a:avLst/>
          </a:prstGeom>
          <a:noFill/>
        </p:spPr>
      </p:pic>
      <p:pic>
        <p:nvPicPr>
          <p:cNvPr id="40974" name="Picture 14" descr="http://www.nahuby.sk/images/fotosutaz/2012/07/24/katarina_dosoudilova_334902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4400" y="1466850"/>
            <a:ext cx="6781800" cy="5086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23</Words>
  <Application>Microsoft Office PowerPoint</Application>
  <PresentationFormat>Prezentácia na obrazovke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Tok</vt:lpstr>
      <vt:lpstr>VODNÝ EKOSYTÉM</vt:lpstr>
      <vt:lpstr>Typy vôd:</vt:lpstr>
      <vt:lpstr>Vlastností:</vt:lpstr>
      <vt:lpstr>Tečúce H2O</vt:lpstr>
      <vt:lpstr>VODNÉ RASTLINY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VODNÝ EKOSYTÉM</dc:title>
  <dc:creator>Daniel Richnavsky</dc:creator>
  <cp:lastModifiedBy>Daniel Richnavsky</cp:lastModifiedBy>
  <cp:revision>13</cp:revision>
  <dcterms:created xsi:type="dcterms:W3CDTF">2016-03-03T18:01:22Z</dcterms:created>
  <dcterms:modified xsi:type="dcterms:W3CDTF">2016-03-03T18:19:16Z</dcterms:modified>
</cp:coreProperties>
</file>