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19.4.2017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19.4.2017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19.4.2017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19.4.2017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19.4.2017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19.4.2017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19.4.2017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19.4.2017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19.4.2017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14478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6600" dirty="0" smtClean="0"/>
              <a:t>GENETICKÝ KÓD</a:t>
            </a:r>
            <a:endParaRPr lang="sk-SK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GENETICKY KO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171700"/>
            <a:ext cx="6305912" cy="468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kod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838200"/>
            <a:ext cx="5486400" cy="5661684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228600" y="1828800"/>
            <a:ext cx="51054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vlastnosti</a:t>
            </a:r>
            <a:endParaRPr lang="sk-SK" sz="4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631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Iniciačný a </a:t>
            </a:r>
            <a:r>
              <a:rPr lang="sk-SK" dirty="0" err="1" smtClean="0"/>
              <a:t>terminačný</a:t>
            </a:r>
            <a:r>
              <a:rPr lang="sk-SK" dirty="0" smtClean="0"/>
              <a:t> </a:t>
            </a:r>
            <a:r>
              <a:rPr lang="sk-SK" dirty="0" err="1" smtClean="0"/>
              <a:t>kodón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kod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87001" cy="51816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286000" y="5181600"/>
            <a:ext cx="838200" cy="22860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5486400" y="2819400"/>
            <a:ext cx="838200" cy="457200"/>
          </a:xfrm>
          <a:prstGeom prst="rect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7086600" y="2819400"/>
            <a:ext cx="838200" cy="228600"/>
          </a:xfrm>
          <a:prstGeom prst="rect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</TotalTime>
  <Words>7</Words>
  <PresentationFormat>Prezentácia na obrazovke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Odliatok</vt:lpstr>
      <vt:lpstr>GENETICKÝ KÓD</vt:lpstr>
      <vt:lpstr>Snímka 2</vt:lpstr>
      <vt:lpstr>Iniciačný a terminačný kodón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GENETICKÝ KÓD</dc:title>
  <dc:creator>hp</dc:creator>
  <cp:lastModifiedBy>hp</cp:lastModifiedBy>
  <cp:revision>5</cp:revision>
  <dcterms:created xsi:type="dcterms:W3CDTF">2017-04-19T15:48:54Z</dcterms:created>
  <dcterms:modified xsi:type="dcterms:W3CDTF">2017-04-19T15:53:47Z</dcterms:modified>
</cp:coreProperties>
</file>