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27. 11. 2018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27. 11. 2018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27. 11. 2018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27. 11. 2018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27. 11. 2018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27. 11. 2018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27. 11. 2018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27. 11. 2018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27. 11. 2018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27. 11. 2018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27. 11. 2018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27. 11. 2018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40544" y="1066800"/>
            <a:ext cx="8062912" cy="117951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5400" b="1" dirty="0" smtClean="0"/>
              <a:t>HUBKY, PŔHLIVCE</a:t>
            </a:r>
            <a:endParaRPr lang="sk-SK" sz="5400" b="1" dirty="0"/>
          </a:p>
        </p:txBody>
      </p:sp>
      <p:pic>
        <p:nvPicPr>
          <p:cNvPr id="4" name="Obrázok 3" descr="hubk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0064" y="3395464"/>
            <a:ext cx="2667000" cy="32289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Obrázok 4" descr="image0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819400"/>
            <a:ext cx="3474200" cy="28083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50008"/>
          </a:xfrm>
        </p:spPr>
        <p:txBody>
          <a:bodyPr/>
          <a:lstStyle/>
          <a:p>
            <a:r>
              <a:rPr lang="sk-SK" b="1" dirty="0" smtClean="0"/>
              <a:t>Trieda: </a:t>
            </a:r>
            <a:r>
              <a:rPr lang="sk-SK" b="1" dirty="0" err="1" smtClean="0"/>
              <a:t>Medúzovce</a:t>
            </a:r>
            <a:endParaRPr lang="sk-SK" b="1" dirty="0"/>
          </a:p>
        </p:txBody>
      </p:sp>
      <p:pic>
        <p:nvPicPr>
          <p:cNvPr id="21506" name="Picture 2" descr="VÃ½sledok vyhÄ¾adÃ¡vania obrÃ¡zkov pre dopyt medÃºza uÅ¡atÃ¡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60579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50008"/>
          </a:xfrm>
        </p:spPr>
        <p:txBody>
          <a:bodyPr/>
          <a:lstStyle/>
          <a:p>
            <a:r>
              <a:rPr lang="sk-SK" dirty="0" smtClean="0"/>
              <a:t>Trieda: </a:t>
            </a:r>
            <a:r>
              <a:rPr lang="sk-SK" dirty="0" err="1" smtClean="0"/>
              <a:t>Koralovce</a:t>
            </a:r>
            <a:endParaRPr lang="sk-SK" dirty="0"/>
          </a:p>
        </p:txBody>
      </p:sp>
      <p:pic>
        <p:nvPicPr>
          <p:cNvPr id="22530" name="Picture 2" descr="VÃ½sledok vyhÄ¾adÃ¡vania obrÃ¡zkov pre dopyt koral ÄervenÃ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4562475" cy="3305175"/>
          </a:xfrm>
          <a:prstGeom prst="rect">
            <a:avLst/>
          </a:prstGeom>
          <a:noFill/>
        </p:spPr>
      </p:pic>
      <p:pic>
        <p:nvPicPr>
          <p:cNvPr id="22532" name="Picture 4" descr="VÃ½sledok vyhÄ¾adÃ¡vania obrÃ¡zkov pre dopyt sasanka konsk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514600"/>
            <a:ext cx="4876798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://img.topky.sk/900px/1607719.jpg/Chorvatsko-ostrov-Obonj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572500" cy="5876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993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Stavba tela:</a:t>
            </a:r>
            <a:endParaRPr lang="sk-SK" dirty="0"/>
          </a:p>
        </p:txBody>
      </p:sp>
      <p:pic>
        <p:nvPicPr>
          <p:cNvPr id="27650" name="Picture 2" descr="http://files.edu-mikulas6.webnode.sk/200006569-d8b84d9b2e/asc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0"/>
            <a:ext cx="4105275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Rozmnožovanie:</a:t>
            </a:r>
            <a:endParaRPr lang="sk-SK" dirty="0"/>
          </a:p>
        </p:txBody>
      </p:sp>
      <p:pic>
        <p:nvPicPr>
          <p:cNvPr id="6" name="Zástupný symbol obsahu 5" descr="stiahnuť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236423"/>
            <a:ext cx="5715000" cy="5639137"/>
          </a:xfrm>
        </p:spPr>
      </p:pic>
      <p:sp>
        <p:nvSpPr>
          <p:cNvPr id="28674" name="AutoShape 2" descr="data:image/jpeg;base64,/9j/4AAQSkZJRgABAQAAAQABAAD/2wCEAAkGBxMTEhUTExIWFhUXGBoaGBcXGCAYGhoeHhshGiAdHxsaISggGR8lIBkYIjEhJzUrLy8uGCIzODMsNyguLisBCgoKBQUFDgUFDisZExkrKysrKysrKysrKysrKysrKysrKysrKysrKysrKysrKysrKysrKysrKysrKysrKysrK//AABEIAN8A4gMBIgACEQEDEQH/xAAcAAACAwEBAQEAAAAAAAAAAAAABgMEBQcCAQj/xABFEAACAQMDAgQDBAcFBwMFAQABAhEAAyEEEjEFQQYTIlEyYXEjQpHwFFKBobHB0QczU2KSFUNygpPh8VSisjRjc4OzJP/EABQBAQAAAAAAAAAAAAAAAAAAAAD/xAAUEQEAAAAAAAAAAAAAAAAAAAAA/9oADAMBAAIRAxEAPwDuNFFFAUUUUBRRXxjAmgr67XJaALnJwq92PsB/Pgd4pcuda1F+6yWALagelmAu7iDDwElRB2DLDvg8jI1uoW6637jPcDAFQgJRdwBE7VMhQ8C4xVdxkKxFa1q+LV+0bhAYiHIXBJn0giPSDOQCIiYIG4J73UNZbklbTgSfVutQJOJZdhwVzuHwf5saXQesDUK2NrW22Op5DRPHsQQQcjPJrI6j4nCl7IRxc3lFfaQhHpyGkT8aCRjIMiqGnfyTutAbwFMAyCrQCPdV37xBkCEIyIoHqio7F0OoYcET/wCfY1JQFFFFAUUUUATS7oushtWUDSlxTs+ZX65/W+vtTFXMfElgafWbhuG0q6EHhScgbo5MjE4Amg6dRUOj1K3EW4hlWEg1h+M+s3NMltrf3ng4BnHwie5594BoIPHfXTp0RFYqzzJHIUQORkSWGRkAGt3o2o8yxacmdyKZ95HzzXJPGnVTqLgu8KbaBRyVaG3RMGJYD+eYrrXRRGnsgceWn/xFBdorP1PV7SXkssTufv2B4AJ7Fsx9K0KAooooCiiigKKKKAooooCivIcEkSJHI9q9UBS31nqTvcNi05ULtDbRLNJkieVG0MJWWLTBXbljJrnejtHYbiujXLoBO8lASbe8hTGM3SD7M7nHpADUvMqpvsny2CBUsnKYaFCqMYJjbAMRG0Qa8XvDl57oW7BtEBiwMgN6ZTYWnaWBZmB9vcxhdb6gqXke2LbOseX8IeFAWA4kmGbgiIJM4muhaFmW0DeaWVfUxAXgZJAJA7mRigV73SLmptbtOyoBqHClsjy0XyRHpMjdbBAxgDmgWYa/vdENr0BvjZV27t20KCJNxxuUqcRJitLVOt3pjtZUW0fTsbSrCAKVlYgqFxBiRE94pe8O3D5Bc/GQBIwfVcCrDMB2cxgASJ7Eg2+G9UCjWyfWr3DnurOWUgyZ9LLOSROYrZpVtXm8+zdHwklW7QfTbKx8nmf+Ff2NVAUUUUBRXi8SFO3LQYn3jFK3hXxQbpNq+fWWIRoABxJXHBGYkD25oNp+t2he8k7g2BMemcGJ9/UPlnmkz+0Z1u3fLkr5KSzYg7yAoz9D+RU/jjSi3eDqFBuBmkjO5AJg+5EfgaUdRrnuI2+4WYgIoaCQBMKGJOfUfxzFBL0TxjqLdnyQ8MjSvwmR3XIyOTimXx31u1d2WFYllIdiokZUws45n59xg1zC9p237lieRGBjPHOK0RdzuZtpJngm4zbTgwMDg++R2oPfTLS3r1myM7rqcY9MgkiZAM/w/Hu9/V27e0O6ruwu5gJj2nmuHeG736Pdt6wgsQ8MGlOQQYMQB9f1T9av/wBpHiFNRdQ2pIS3DA42sxJYT74UYxQXvGSXLOouNC/3m9D8XsymMSwbv8jziup2dUpVG3D1gbc8yJxXGf7ROp+e9ox/urbCCdp3KCRPBgkAft/ZJ0LrFzVayzaVisqoHqkgABsey+nd785oO00Vndd6smmtG4wnMKB3JqTo+vF+xbvDh1nHvwR+M0F2ivLXACASATwJye+Pfg/hXqgKKKKAooooFboHQdRZ1d3UXLiOL5feACCAHJs/JyqMUJhTCrzFNNFFBBrtSLVt7hEhEZiByQon+VLfTCqqofTr5m66XdQYFzfLAELuMljtI7LmDitzr5//AMt8+1pz+Ck0q9Nt3h5ALJutNlSZJJlXHpP3RDz3LD60EGms6RnAu2robzw1sK07chlwGkQQCQBI49wGnxEoGj1AIlRYuSPohpOtWnfVWHthinmrLIuCo35LKsntMt3zMknoV+0GVlYAqQQwPBBwQflFBXuadFsFIK2xb2wkjaoWPTHED2pK6RcsFrQ0huNaKsWLIpyDbK4G11MmZEZApv6vqFGluvI2C0zTiNu2e+IikTwXZPkXEJ3fZXFg7udoxBJI4PAXIP1IMmgB/SLG7zNkPAuSPURuTBnCi2/BPKnPNNdKI0TK9liTuLW2aTLEu478mFBHHANN1AUUUUBXKPH1lbOoby/ThTGFAJyYgcYmT3JHtHV6XvGXSbF2y73AiuqnbcIyI9UfMYOKDmeo8TXb9hbFweabb70cmGEYAJHOCRnPz71DdAaBbQK0Fio7mJ5+9n24281569prYKi0RwCzT6YMc98c9qk6NqUc+Tb2/D6mYxI4MccyTHeM+1BT1RRVO8q1xiSF+4ozgwBP0zxVFLwLetS24sTDkTIwTzEciflUHW7W25hp3Zj657COK+WoJnMCN3ERx394Aj50G6jIVFtFMCJMkyCMmJ2gT6pHEDOaWOo3GxuHbbzJJB/iZrd0PVxaDbrQYle/w7Qe498EH5fSsvXpAkQTO4Ht78n99BF1PVbmUmJCoo7HgYwM9voAPpW14K62ujZrotB7hWM/ck5IzJ9ox+6lzq1ydkKV9I3HsTPM9px+FX+n3kUMxWWCgrnaMc9pz8jyPagdvHXiY3VskAH7OSonDuO4xEKOM/F+OYvjq7b0tmxYbyvLGWgervEfdAyMcwDIpVS2+0sFJUfCSYx3Mfs5Fb/g/ojXrqsV2oWX7ZhtGDkCcMTgRn2xNA4+A+m6rUXxrdTuVRlS2HeQRGeEEk+2cV0qvgEYFfaAooooCiiigKKqXep2VbYbqbv1Zk+/Az2P4VJpdZbuSbdxXjnaQY+scUEl5wqkngAk/QCkzo77ERPKtn1OFy0KWXzdihsACWTti3PyDo6ggg8EQaQNFp2ZUthn327q+Z5azDqGYq2DtWbk8ZkEfEaCzZ8Qtp4tlLazdEKdyqoe4AVUxDBdx9Q9gYFM/XZOnuhW2s6bEbuGf0r+9hSDr9Gt27cbzBbe3LsiBbkevcN1wQLYm2Z3kQZp16arX7dm9dEQd6IrBlgrCliMXDBJxgE4mAaC1dddPp5bcy2reSBJIVfYe8Uu2uo279y5dt2w4CKRkBgVmVImFHfJ5B9jWp4yYjQ6iFLE2yAAN0zj2PvzHzkchV6VcP6OyhWY3QVCneSVJLN6mAgFA2QByJAxIaWm6e51dkp9iiBwoI8w7oDES2R6S0N8iODlt0emZJ3XXuT+vtEfQIo/nxS70+41zWWnBPl+WzgdmJG0n6gG3/rNNdAUUUUBXMf7Q9c3nsCZVQAoyu2QGJmMmYke1dI1WpS2pe4wVRyWMCuV+O+oWLtzfYu7hcVd4ggSuB8S5wcgcEUGVp+lXbtsuLJKZPmKpI94I5H3c5qt1jw61q2up07b7Yje0AG00gFDGTM4PER753fCniz9BS5buqzencqRtIMxBB+GQR88VV611O04e5ptyrqEHnWzwCGkbTET6ZHtn6AFjWW1ubLuIY5B7e4gcZq3eNoWHKwST8JGRg8fu/1fjVZ4RQPwJ4nvjirPSrLQ24bwVmJB5OCffI+vFBHelha3EEquFgQx3wOPr+6qPUrgEqApKn4lMD+PetMsfVeS2AtpoHB7e3yByR34rC1Nws5ZhtYAYBPcRiMwQPz3CjfY95OO/wBPfj5VrdJ0Xo3XO8ekyN0QMkcwWHyFQCFiZz2x8MkGPficxle8Zs2deYG4EZ9QkwxkzzE9gRjtigv6e4BcVbm4WpO/YIBE7igYDiCQM95+jH0HXX+odRtkStq2wdUgbbdtYgR7mBn3b2iFjQI1+LSWi78bFn9XM54nufemHR+DeorG22yDcOLgUx7zun4fbuBQdooqDRW2W2iu25goDN7mMn8anoCiiigKTvGfXXRLptSEszvMRvYAOUDEQAFOSJ7/AKpDONI/T0S8ibl3teLO9vzPh3qrhgJiY28cG7/loORN4o1MyGVV3Fgm0EKT2G4Ej8fnzXQ/CnU7uos+c48u4iqLTQXuPDMWFsFpIIWCpkHJwBi/ovBGjJA/RmO0RdxlXhWA9RhsE5UHEZ92PR6ZkW0ECnLMqfDtUqQCWyTtVlTHYwBgUEei6NY1NprjLdtvenzQL1wEMeYAeB7j5ERWdqtVdtaq7YsysW7RWfUSPUu4tcOQIYme1vn1CNvw4u2V/Wt2bhySJZdhAnsPLH41D1y2nnDcjOXtNtCD17rZxtP3T9swk4znFAsvp7zpca8CjMQoZZ9SLuKsfVtVt7sdvBkQTMn5ptTqdGgCGd53C2yPcCwh+8MrJViFggBVjkzp33e0iLcbcjDcptrBciPs1WJW4SQFWYMHgDZVDSsiytwXEdvXtXakkiWgXIaBuW3xwqk80Fa91vX6lxaNsIm4/wB3uUttPuTujKmBByPYzrNcuKN/qHALgqN0HMAH178kwIOSK+6RAxjy/MYZEBmGe5kKhYxyWHw4MRFg6MbEa6QtpkaVJJJld0s5wBliUURM5bigu+Ft1zfdeIV3t2wDI27pZtww0sI+QQD3JYKodBtOunt+YALhXc4GAGb1MBOeSeav0BRRRQUetdNGotG2TtOCrcwRwY7jsR7GuT+KPD9/Tuu9S6M3pZcLI+GJPpbBOfYc12aqfV9AL9l7Z7gx8j2P7DQcW8V3VvHeGi40eYO28CC0nsckfWsrTa37I21jmfk22MZ4ORH7atdc0j2TtbGW3AmCvaOZPb/way2sbACCYI+c9v3QaCVdS4YAGVPIjBB7GeePl++tCwzJuQGYEtJj4QTjsYPy/CqGhQ+YOAo7xMSJAyDP7a1NHqGuMxeUB3KpPpQEyCsAcRI5gTMZmgXLPUW2eXiJYnjkkH8/Kq17fjaM9zGZgZjtFGoG1ioaQDg8DGJitDV2Sgyhxtz7iCzCOY5P0UUE3Q+h6jUf3aMVQS+PhGSZPuYbHJgRVC7YJuFUJMxBPJ4jHuZjH7M5p3u+JbOm6emjsW5e4gN25xJMTECT7doAxxja/s48F+oazULnBtoex5kxHGYB9xQMf9n/AIW/Q7M3ApvPliPugjC5HbP4010UUBRRRQFFFFAUlaPTXW0dq36txSxc3owssoAQMikg5ABXMSHg9zTrSpesvat33S4Bdsu5Dv8AAtuVu7doiQLbgT7qJ4FBcDjBtXHKu32pUG4Phj4o9DAqqkDgA+kH1D5ZsiyhOmRdiWioYuT8OfSSGLxnkxMCcGLyJcthERg6kkBmGVwWn0wGGI+7yMmoLVq75hsPBshAwaRvckkFCgAAUcyDmQOx3AdO0SWtS2wQGtKsAkiLbHbAJ9rhk94+VS9auhGsuZjfsMCY3qYMDJ9QUY96p9EsqNXqNiAIEtBWUAA/EpUAfqm3E/MiMZu+I7c6doMFSjzExsdWJj6A0FKzorK3bzXE2NeZXXcxk7VA3KCYRwQT6c8HvFTKx8rz/NO9FadwAUdyrLiOBnBkdhipLT3WZbgUbUVlKEyzNIBKtMALtIG6NxJnbGa62lN4ax7TgeUFBLboE79xtiQO3qEkZ4FB516Em06all3Mpu7QGD2xMgf4ayR6xkTkzmodVYtvcS0qbkbaoYyyAKSzgSTGAFnjPuDGit02y902iFfbEfGT8I3CBEkjk4nO2DUPREYvDqF8lAnpIYS0E5EZAVOQPiPbJDbooooCiiigKKKKDnf9rmhDLZfuSVPuQMgfvNIC21OnZSfWpBQEkgqDBGPl7fLvXbPFHTDf07KoHmL6rZPZh7EcSJE/OuN6u0AsNauI5DkFljJJPBUAriJNBUckK7gEwoPJ9OeMRA5An2zUvTQQVuL6l8sMQstj2Ime55xPtV1dMhsBX9LGC/qwYkZEjAzEfwqZ9JcVWWFG0AxwGCxth2PAAaY7+5zQLN7T7rjMoKgQ8TGCJxk95jnt3q11Uoo9MgsGK+qTIX1HEcmZAnt3pp8H2VfSdQvXGEwVRjBIxg55OB84pO6mselCSAojnE5ET2j5n+FBreDuitrNSswV4JjAVYkjvPYETk5rvVq2FAUCAAAB8hSb/Zb0wW9N5oEG5AH0WROcyWLSe8CnSgKKQm0Wv/2w1wC/+jG6pnzD5Xl/owUjb5xX+9k7fKBnPmfdL7QFFFFAUUUUBS511fL1Nq5tZlu7UZRJBZCWX054VrjzE/YKJ7Ux1S6xpTcssqxvENbngOp3JPy3AT8pFBmsbALO8eWgDbzIWywB3cn7AxBJxEmSJEli7aC7jbNwuW8pyPM8xTLLtczA28bowpPGa+6TVG4m7YHt6k+lWWCA1sCHBJDgqrEgRE7SDk0WLN4RYIVUspbK3Uj1n1IV8ppCKAM5MzjaRQTeHLLKLgYLKsqAqZBVbax2EZLYrR11nfbdP1lZfxEVX6GD5CFm3FgXJAj4yW4MkQCBGeKv0C1pOootzT2PP2vfttcCH1OxwxhswCN8/wDD6dsVpBHg2RgKoHmHPpIgenuwjMwMg5kqMvwtatfotvzILquXuSHg8MHYBgCIhh7AA4xetsosLeDlW2rvc9zwwcHuDI/ynGMig89TsX7yPaW6LLKyfaqu+YIaAjHHtyaudEk2hcb4rh3nkc/Dg8ekLiqfWNMBbOxiHuFV8wNlixCgnG1ucYwOI7bSqAABgDAoPtFFFAUUUUBRRRQFU+raG3etMlxdwI9pIIyCMHIIBHzAq5RQfnzQa9kuDdJPIwZODPJ/eRH41ObbXQpRXg7izNDBtxJ2goO5zj3b2MO/hvwrv1Gp85GVEfaAICuTmfeFG2Ijme8Vq+Lugs5Xycb9wa2pVNzBSQwJU5gQQSJAFBx7TaVtpU3B5YltpbGB7EjPy/Gm7w94bOp1AQlfLVFctAYwRx6sjJbAkc9ya2OieBLjwdQNiHbIDeuAd23/ACg8HjvjNdD0WjS0u22oUd4HJ9z7mgls2lVQqqFUCAAIAHsAOK90UUBRRRQFFFFAUUUUGK3W2LXdlnclt9m4vtLMAC0LB9I3BZJBlWxABPtOsuX2HS3twAJhrZABMDJcEn4uB9w/Kcrphs+XbNxj5ZtWiQQdly62ZmJNydu1QeSsCQsTWdVb9LMH82yu/ULJL2wyMNrrbJNwSJAEghJHaQi6JcUpbW4SF+1gbpVStw21i4D6Tt3QJ5UkcY9dauL+i3DNwXghLFRsulRnMAFUMciI7ENFT2enNbUWbCWdOGcXYFsFQqspZCqsPUTB3DA3N7AmfUI91PVAGoXy2WJ2oUZpBIy0bucZGMEsHm34jthc2byhVkYUyJK+na53ZHaeR71H1DxPsU+XYuO8ekHailiPSpYtyxj0qGb1AwQRVjc4dSUDC0TbnEksF2sD90QQDGZYwIX1V7yFLabrCsdOfNYKszhs2gThjLYPzHeaCTTIv2IFot5Agyo3W22AYk5MH7pODyZEwXPIW/8Ap7b1ti1BdjttDM+ZsOeDHmHED2zWknmhjG37SWzPogARj4+B3GSeRVayl4zp4CrbW3F5oIcdhsBwfTDEwDyOfSFDq+oS2UuG07Dz7fl+nmYEIGI2HcTgxu7Y40j16JnT3hClvUbQwOTBuTjv7V9v2bl4esJCsRtyQ8AqSTynJjBIInNfbzM627uxTtIZLbRMt6Qd3CsA3aRzkzICI+I1hCNPebzACseXkESCZuYHAk4kgc1Fd8Uots3TZueWpgvus7R6tvPm8T3FfHs3C9yytpBuK3Xcr9m6lo8uAZ3nYQWiMzGdtKXjphqLujtPbNu3qHDvMeZssqWYHbIXcCMgnCiaDY6P/afor91bUXbRY7Ve4qhGbsNysYJ+cU7V+e+mdXu6v9LW4zeR+i3nFoH7O1sAa2UXhSrbQCMmT7mu8dHus2nss3xNbQt9SoJ/fQXKKKKAooooK+mEs7fML+xf5yW/IrN1F1f0tCx2hUYyx2jnbiT/AJh+YrU0g9I+ZJ/Ek/zqt1DToWS4RLKfREyT7CPlM9omeKC6jyAeJ7HB/CvVRWFaAXjdGY4HyH9e/wC4S0BRRRQFFFFAUUUUBRRRQK4t6i2TZZW8pHm29u2GkBg6AjcTiApwJgmRIryr3yu57VybvpuhbYEKAwG3JaTIBOeTEchqooFS/duTcdreodhC2iLZDhSF3AFQBk7iZEnavMCvD61fWUsXxtKi1Fl12x8TIHAW2DkEGAYHIam6igVbfU7G47g6o22FYMp3gkliCNwbCQzQJTdjBb0mssM1sG8ZUHzRuX7U7YAf3EkkQR2BgGC0V5uWwwhgCPYiRQYly+sO25yyT5XMwUBx/i5kT6hgfM0G/a3rDXMZuH1e0BbkxtyZjGB+rNXrvRNM3xaeyfrbU/yr1/smxn7G3nn0j6UGbbe0bh9bJY2YTCWnaTLAxPAHpkKdxMHmhXQ2mYs5CEi2uQRBOyFABYwFIJnEEdzWh/sTTcfo1mP/AMa/0oHRdN/6ez/01/pQUrlxAy/aXJcfaMD8QAIgkYt54jacEc0n+N7R8uzqLDF7mmukW7RWSbZhSsRuYEAHceVzOQS9noWlyP0aznn7Nc/XGeB+FSr0nTjixaH/AOtf6UHIPBnS01he3pdNctaa6V/SLtxw/oVt3kWiFGCYkmTHJxntQFCqAIAgDgCvtAUUUUBXi8xCkgSQDA9690UGJ1DU3baK3qS2AB6QpeQPvSCqr9J+uYr34fvm6ocsTtXaQeQ24ls5nGwfs+da1xAwKkSCCD9DUek0q21CoIA/PbFBNRRRQFFFFAUUUUBRRRQFFFFAUUVBrdZbtLvuOFXiT3PYAckn2GaCeisg9Ydv7vS3WHZnK2we3DHeP2gc0Dqt4fHpHj/7dxH/AHEqfwmg16Kp9P6navT5bZHxKQVdfqrQRVygKKXejeJGv6i5aNtEQPeRD5oN1vJcI7NagEKScEE4iYkUxUBRWX1Dr1m020nc0xCxgngEkgbjPw8nsKxj4uuEjbpxksACWkFSAZ9AA5H4jmgbaKV9J4wU7fNtMm6YicgGJi4qE5xC7qYdHq0uqHtsGX3H8COQfkaCeiiigKKKKAooooCiiigKKKKAorKv9YFq8Ld8bFc/ZXfuMYkox+4+CYOCBgzIGrQFFFFAUUUUBRRRQVepa1bNtrjAmIAUZLMTAUfMkgftrP6bomJ82+Q14yJXK2gfupPHzaJMZ7CvmtPmaxEI9Nq35n/O5KL+0Ktz/V9K0WWf5/T8k0H0j+n/AH/P9KG+XGZ4H4/nv3qQLRxQZ/UOmLcgyUuL8FxcOp5we4PG04PBqTo+uZwyXABetmHC8GfhdZztYfgQRmJq2WH5/P5ms7qA2XrN0TE+U/tteAs+58zZHsCaC8mgtC414W0F1gAzhRuYDgE8mKxPE3VX3DTWCBdYZJMYInaG7EgGSMgERllpidgASeAJNICncly9dtpc3kkeqHViYEZmAzBJHa2PYUFUBVBt2kY3WGVKgG04gk5A2rnd25BJBhj9t2rtwlhfAl2eLVlryDcII3bCsd4BInPtWv0PpivIeWA2l93LuV3gN+sFDKY7uzGMCGgL9fY4/Pzzmg5+PMRWFwrcTYqXCoZbgtgyxa2+3LYlo2/OMGXQa10ZbtogEiTaUyqWxHxmTEZxkpMiBKs5a/QrdEGVcZVl+JG91P8AEcEciDSfbGx9sNsulg1q0sg3FwwAyQhHqHMB0x6RQPui1S3UDrwfxBBgg/MEEH5ip6V/BzG212wV2AQyoTJA4z/ym0T8yScmmigKp9V6ithN7gkSAAOSTwMwATwJiSQOSKuUg/2gaXVO6gLFk4NxYIQSCQ4b4QYyTuWApgMokHjSapLqLctsGRhKkdxU1YfhtLdlfItuGSA1sgggiAGjbgENLED9cVuUEGs1aWl3XGCiQJPckwABySTgAZNT0rddsnUgslwLs2+SxJAZg25mEEGPSqhvk3Y5h8A9bN1Daa2LZtgDYN7FSRMOzDnj1E+pi3tQN9FFJvgrX6p7rrea86hCWN60LYS55jAJbOxS67IJPqHEMc0DZq9MtxCjiVPI/mCMgjkEZFYlq5c0zi2TuQ4t7sK3+UH/AHdz/L8LRjbkBhqr1Qp5TeYu5SI292JMAD/MTEfOKD1pNYtyYkMsblIhln3H8+D2JqxS3p0LKqNbF66ggt+pOYNw5zjAyZnaARVkdOunlbafS47fwC0G3RWKei3CP/qHXH+7LiD7+p2H7qtdP6a9uN2pvXY7XNmfrtQH/wAUGhRRRQZFq5GrvL32Wmn5Heo/+D/j860p/Z+fz+FZfWT5V23qMbP7q6f1VY+hj8lbB9hcJOAa0FJ5mMA/L3/7UExP55oOa8K3uP8AtnGf2V9J/PP7qDzcbv8A+O/5/ZWf1llCIpIk3rEDAJi6hwPkAT9BV929jmsTS2Wua1iRKWiG3f5im1V+gVmJXEGD96g2+oIWtXAOSjAfUg1zdrAOlZl0u31MfN3gD1Odp2g5MOvOYBNdQpA1nTxbvvY8nzSx+y3OVRQ09iQDhQoAzNr5iQYui3gd8EH7V2z7XIdf/a6/v9q04/j9R+YBpK6TrzafaWVig2bvht3FGYDHClSfSeIO0keliz/7WtffY2z7XFK5nsTAbvkEigvKO0Zx+c9+2aU+oaB7oe7bUuV1DEKp2yNiKwBmRlCp5POO1bGv6qFWVlZn1sOI52q0M59iBt7kwKXrusvQPLc2ggDW7TGGuqSMgz6mJPLBgzE9uQs+C7Trqbga3sAQyJJIY+X7gGIUdhmcYku1YPhK05tteuCGumfqASQ0dgxYkDspUcit6gKQ7fjO6dcdKDbImEHlsG+KO75EZJAEAEwYinyljX+E9P5p1LX7tozuJDIqyDIJ3KZg8TMdqD3r9KzOrixcS5uG8oV2kcbw0jIEkNEkAqRBijxFduWrQ8xjeDOEW2lsg3C0wLm3dKgZYKBO3iDtMJ08XUuWjcJ9Xlhrj/ak4LsCdq2lHGMzgZXd46ppLwXZq3S7aLq6XlQp5TqZUOu4+gnG4EckGJBoIdfe09tQdRbvahmn47ZRcCTttvAAj5HkCaZuj3LbWla0gRDwo2x/7CRSl17w8usVbHnNYuKwfynJuKSJzackEiD2OIEqpps6Joms2VtswYicjvmgvUUUUBS6t06y5KH7FCyh/cxtYr2JIJUHgAk53CNDrWhe+otB9lpp81lMOV/UX9XdkFuQBjJlb2nsKiqiKFVQAqgQABgADsKAsWVRQqiAO37z9STmakoooCiiigKKKKDzdthgVYAqQQQRIIOCCO4rEC3NNgh7lgRtYAvcQfqsB6nAEAMJb3GCzbtFBQ0+qRxNt0ZeJU7vrwcd/wBpFedVr0RSWYAZyTGQJ9ucH8Kl1XSrFwy9m2x9yoJ/HntXmz0fToQVsWwRwdgkft5oKK6h7xAsDEZvEekf8Mwbh449OMnEVq6LSraQKs+5JMsxOSSe5JqeigKzut9JXUJE7XHwuO3y+YMD2OAQQQCNGig59qUNnamotQlpW8rbwzkH1bhEnIEj1/5RMn5orAU20Gpe3NpmZfM8qGzEgRBHpBmZnnFdAdAQQQCDyDkGqQ6NYHFpV/4Rt+f3YoEobALFy6PNV0ZLwaPi4VgTCkyIGSRuxPNa3TOgvdVFvj7G3/dq3xkexwPoSQJErtAJLMun6faQ7ktore4UT+PNWaD4BGBX2iigK5r43s6lNQLzb3UEhVR2VUWfukRDQJZjLQzQIt7q6VXi7aVhtZQw9iJGM8H50GH4Re9dt/pOoXbcuAALEQgJIMZKlpmJONtbty2GBVgCCCCDkEHBBr1RQc88RdZOk040nl73RiFkBpth18sw3xEq23d2ZGjiKZvBd7UNpUbUlSx+FgZLJ90tzB7ck4BOZFaHUOlWrxRriS1syrAwwnkSOVYYKnBHNXAKCp1h7q2XayAbgEqCJmMkQMnE4ql0/wASWLiguwtE49ZAUmJ9D/C/vAyO4U4HnxjbT9FuXLhu7bSs8W7j25gcN5Zkr7jOO1Znhbww9m2TIt+ZBcbQzn23E+hTH3QpgzluaBhfq+nAk37QHzuL/WvH+3dL/wCps/8AUX+tFvpCDlrhPuG8v/8AltFSDptuAIYge9xz8u7UHkdY0/8Aj2/9Y/rXwda0/a/bPbDA/wAKlHTbP+Eh+oB/jXw9Ms/4Nv8A0L/SghHXNOeLgM+wJ+XYVHd8R6VRL30Qcy/pEe8tEDPNWD0nT8eRa/6a/wBK9W+mWF+GzbH0RR/AUEdvrWmYAjU2SCJBFxSCD3GaKvARgUUH2iiigKo9buXVssbABuenkTC7gHYD7zBNxC9yAO9XqrdSS4bbLagOYAJJEAmCZHcCSPmBQKWj691HzCj6UlSU2sUZdqlbIkgfESXvnbMr5UHBBq31HrOsW8pt6dnsHySZUhgGnzJETKKN0ckgLBmrlzT60KircEhNrNKyxD/F6kMMyA4yAW77fVWu6LqEem4vN1huIYqzM+zO34VUpgg5J7AUGVb8RdTIQ/oZkupZNhG1DZJK7mgNFzuM+mPvAhi8NdYuanzS1sKiObaOCSLm3DOs/dmY545NeNLa1wuJuuK1uTuJ27iNpz6VAndH7B71XTS9QB/vRLMu4kqQF4JUBQAQJIHckT3oGaillrOvUs3mL6yuBDBSwRCFDKNoUm4wyZ2rjLTPqtNrAX8u4CrEwCQNoIAwdpI7mP4UG/RSwljXKpJuZIRRlWyTsJMqBgHcIAkqJBk1YvabUPqLd1WdUAVWXzMel23EoJVtwKwRn34oN+ilc6PqARU8wNHlS28BvTl87Du3ExnsuZ3Gp9JY1ylNzqV8xi4JB9BMwJEgjOJjgDAoGGilbT2+okL61AIU/dJHpM7pU7hOw4IOGzkET2tP1DlrqyJ9MJB+AZ9BP+KcHnb2mgYqKXrOn1Js+U/xq247H2eYpZoXevqQiFJPfjgmo9Y+t87ZaYABASDtI4XEkbiZ3+riO3egZaKWW0vUNrDzQ24AcqpUnbJBVAezR39XIgVI1rVtbuWrhlmO5GR9hCKySpZYYM0vBHYZOaBhYTg8V9pcv6HWGNt2Ps2BG/uXJAmJMIQN/MrPc19s2NeNvrXDLunaZXvHpBHzJJJJxt4oGKilrV6PX7bi27gO7zdpLAFS1wlYOwmFQKP+c/qivF/S9QJaLihTsK5EghlJlgIyARAEHJIgxQNFFeUmBPMfnivVAUUUUBRRR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8676" name="AutoShape 4" descr="data:image/jpeg;base64,/9j/4AAQSkZJRgABAQAAAQABAAD/2wCEAAkGBxMTEhUTExIWFhUXGBoaGBcXGCAYGhoeHhshGiAdHxsaISggGR8lIBkYIjEhJzUrLy8uGCIzODMsNyguLisBCgoKBQUFDgUFDisZExkrKysrKysrKysrKysrKysrKysrKysrKysrKysrKysrKysrKysrKysrKysrKysrKysrK//AABEIAN8A4gMBIgACEQEDEQH/xAAcAAACAwEBAQEAAAAAAAAAAAAABgMEBQcCAQj/xABFEAACAQMDAgQDBAcFBwMFAQABAhEAAyEEEjEFQQYTIlEyYXEjQpHwFFKBobHB0QczU2KSFUNygpPh8VSisjRjc4OzJP/EABQBAQAAAAAAAAAAAAAAAAAAAAD/xAAUEQEAAAAAAAAAAAAAAAAAAAAA/9oADAMBAAIRAxEAPwDuNFFFAUUUUBRRXxjAmgr67XJaALnJwq92PsB/Pgd4pcuda1F+6yWALagelmAu7iDDwElRB2DLDvg8jI1uoW6637jPcDAFQgJRdwBE7VMhQ8C4xVdxkKxFa1q+LV+0bhAYiHIXBJn0giPSDOQCIiYIG4J73UNZbklbTgSfVutQJOJZdhwVzuHwf5saXQesDUK2NrW22Op5DRPHsQQQcjPJrI6j4nCl7IRxc3lFfaQhHpyGkT8aCRjIMiqGnfyTutAbwFMAyCrQCPdV37xBkCEIyIoHqio7F0OoYcET/wCfY1JQFFFFAUUUUATS7oushtWUDSlxTs+ZX65/W+vtTFXMfElgafWbhuG0q6EHhScgbo5MjE4Amg6dRUOj1K3EW4hlWEg1h+M+s3NMltrf3ng4BnHwie5594BoIPHfXTp0RFYqzzJHIUQORkSWGRkAGt3o2o8yxacmdyKZ95HzzXJPGnVTqLgu8KbaBRyVaG3RMGJYD+eYrrXRRGnsgceWn/xFBdorP1PV7SXkssTufv2B4AJ7Fsx9K0KAooooCiiigKKKKAooooCivIcEkSJHI9q9UBS31nqTvcNi05ULtDbRLNJkieVG0MJWWLTBXbljJrnejtHYbiujXLoBO8lASbe8hTGM3SD7M7nHpADUvMqpvsny2CBUsnKYaFCqMYJjbAMRG0Qa8XvDl57oW7BtEBiwMgN6ZTYWnaWBZmB9vcxhdb6gqXke2LbOseX8IeFAWA4kmGbgiIJM4muhaFmW0DeaWVfUxAXgZJAJA7mRigV73SLmptbtOyoBqHClsjy0XyRHpMjdbBAxgDmgWYa/vdENr0BvjZV27t20KCJNxxuUqcRJitLVOt3pjtZUW0fTsbSrCAKVlYgqFxBiRE94pe8O3D5Bc/GQBIwfVcCrDMB2cxgASJ7Eg2+G9UCjWyfWr3DnurOWUgyZ9LLOSROYrZpVtXm8+zdHwklW7QfTbKx8nmf+Ff2NVAUUUUBRXi8SFO3LQYn3jFK3hXxQbpNq+fWWIRoABxJXHBGYkD25oNp+t2he8k7g2BMemcGJ9/UPlnmkz+0Z1u3fLkr5KSzYg7yAoz9D+RU/jjSi3eDqFBuBmkjO5AJg+5EfgaUdRrnuI2+4WYgIoaCQBMKGJOfUfxzFBL0TxjqLdnyQ8MjSvwmR3XIyOTimXx31u1d2WFYllIdiokZUws45n59xg1zC9p237lieRGBjPHOK0RdzuZtpJngm4zbTgwMDg++R2oPfTLS3r1myM7rqcY9MgkiZAM/w/Hu9/V27e0O6ruwu5gJj2nmuHeG736Pdt6wgsQ8MGlOQQYMQB9f1T9av/wBpHiFNRdQ2pIS3DA42sxJYT74UYxQXvGSXLOouNC/3m9D8XsymMSwbv8jziup2dUpVG3D1gbc8yJxXGf7ROp+e9ox/urbCCdp3KCRPBgkAft/ZJ0LrFzVayzaVisqoHqkgABsey+nd785oO00Vndd6smmtG4wnMKB3JqTo+vF+xbvDh1nHvwR+M0F2ivLXACASATwJye+Pfg/hXqgKKKKAooooFboHQdRZ1d3UXLiOL5feACCAHJs/JyqMUJhTCrzFNNFFBBrtSLVt7hEhEZiByQon+VLfTCqqofTr5m66XdQYFzfLAELuMljtI7LmDitzr5//AMt8+1pz+Ck0q9Nt3h5ALJutNlSZJJlXHpP3RDz3LD60EGms6RnAu2robzw1sK07chlwGkQQCQBI49wGnxEoGj1AIlRYuSPohpOtWnfVWHthinmrLIuCo35LKsntMt3zMknoV+0GVlYAqQQwPBBwQflFBXuadFsFIK2xb2wkjaoWPTHED2pK6RcsFrQ0huNaKsWLIpyDbK4G11MmZEZApv6vqFGluvI2C0zTiNu2e+IikTwXZPkXEJ3fZXFg7udoxBJI4PAXIP1IMmgB/SLG7zNkPAuSPURuTBnCi2/BPKnPNNdKI0TK9liTuLW2aTLEu478mFBHHANN1AUUUUBXKPH1lbOoby/ThTGFAJyYgcYmT3JHtHV6XvGXSbF2y73AiuqnbcIyI9UfMYOKDmeo8TXb9hbFweabb70cmGEYAJHOCRnPz71DdAaBbQK0Fio7mJ5+9n24281569prYKi0RwCzT6YMc98c9qk6NqUc+Tb2/D6mYxI4MccyTHeM+1BT1RRVO8q1xiSF+4ozgwBP0zxVFLwLetS24sTDkTIwTzEciflUHW7W25hp3Zj657COK+WoJnMCN3ERx394Aj50G6jIVFtFMCJMkyCMmJ2gT6pHEDOaWOo3GxuHbbzJJB/iZrd0PVxaDbrQYle/w7Qe498EH5fSsvXpAkQTO4Ht78n99BF1PVbmUmJCoo7HgYwM9voAPpW14K62ujZrotB7hWM/ck5IzJ9ox+6lzq1ydkKV9I3HsTPM9px+FX+n3kUMxWWCgrnaMc9pz8jyPagdvHXiY3VskAH7OSonDuO4xEKOM/F+OYvjq7b0tmxYbyvLGWgervEfdAyMcwDIpVS2+0sFJUfCSYx3Mfs5Fb/g/ojXrqsV2oWX7ZhtGDkCcMTgRn2xNA4+A+m6rUXxrdTuVRlS2HeQRGeEEk+2cV0qvgEYFfaAooooCiiigKKqXep2VbYbqbv1Zk+/Az2P4VJpdZbuSbdxXjnaQY+scUEl5wqkngAk/QCkzo77ERPKtn1OFy0KWXzdihsACWTti3PyDo6ggg8EQaQNFp2ZUthn327q+Z5azDqGYq2DtWbk8ZkEfEaCzZ8Qtp4tlLazdEKdyqoe4AVUxDBdx9Q9gYFM/XZOnuhW2s6bEbuGf0r+9hSDr9Gt27cbzBbe3LsiBbkevcN1wQLYm2Z3kQZp16arX7dm9dEQd6IrBlgrCliMXDBJxgE4mAaC1dddPp5bcy2reSBJIVfYe8Uu2uo279y5dt2w4CKRkBgVmVImFHfJ5B9jWp4yYjQ6iFLE2yAAN0zj2PvzHzkchV6VcP6OyhWY3QVCneSVJLN6mAgFA2QByJAxIaWm6e51dkp9iiBwoI8w7oDES2R6S0N8iODlt0emZJ3XXuT+vtEfQIo/nxS70+41zWWnBPl+WzgdmJG0n6gG3/rNNdAUUUUBXMf7Q9c3nsCZVQAoyu2QGJmMmYke1dI1WpS2pe4wVRyWMCuV+O+oWLtzfYu7hcVd4ggSuB8S5wcgcEUGVp+lXbtsuLJKZPmKpI94I5H3c5qt1jw61q2up07b7Yje0AG00gFDGTM4PER753fCniz9BS5buqzencqRtIMxBB+GQR88VV611O04e5ptyrqEHnWzwCGkbTET6ZHtn6AFjWW1ubLuIY5B7e4gcZq3eNoWHKwST8JGRg8fu/1fjVZ4RQPwJ4nvjirPSrLQ24bwVmJB5OCffI+vFBHelha3EEquFgQx3wOPr+6qPUrgEqApKn4lMD+PetMsfVeS2AtpoHB7e3yByR34rC1Nws5ZhtYAYBPcRiMwQPz3CjfY95OO/wBPfj5VrdJ0Xo3XO8ekyN0QMkcwWHyFQCFiZz2x8MkGPficxle8Zs2deYG4EZ9QkwxkzzE9gRjtigv6e4BcVbm4WpO/YIBE7igYDiCQM95+jH0HXX+odRtkStq2wdUgbbdtYgR7mBn3b2iFjQI1+LSWi78bFn9XM54nufemHR+DeorG22yDcOLgUx7zun4fbuBQdooqDRW2W2iu25goDN7mMn8anoCiiigKTvGfXXRLptSEszvMRvYAOUDEQAFOSJ7/AKpDONI/T0S8ibl3teLO9vzPh3qrhgJiY28cG7/loORN4o1MyGVV3Fgm0EKT2G4Ej8fnzXQ/CnU7uos+c48u4iqLTQXuPDMWFsFpIIWCpkHJwBi/ovBGjJA/RmO0RdxlXhWA9RhsE5UHEZ92PR6ZkW0ECnLMqfDtUqQCWyTtVlTHYwBgUEei6NY1NprjLdtvenzQL1wEMeYAeB7j5ERWdqtVdtaq7YsysW7RWfUSPUu4tcOQIYme1vn1CNvw4u2V/Wt2bhySJZdhAnsPLH41D1y2nnDcjOXtNtCD17rZxtP3T9swk4znFAsvp7zpca8CjMQoZZ9SLuKsfVtVt7sdvBkQTMn5ptTqdGgCGd53C2yPcCwh+8MrJViFggBVjkzp33e0iLcbcjDcptrBciPs1WJW4SQFWYMHgDZVDSsiytwXEdvXtXakkiWgXIaBuW3xwqk80Fa91vX6lxaNsIm4/wB3uUttPuTujKmBByPYzrNcuKN/qHALgqN0HMAH178kwIOSK+6RAxjy/MYZEBmGe5kKhYxyWHw4MRFg6MbEa6QtpkaVJJJld0s5wBliUURM5bigu+Ft1zfdeIV3t2wDI27pZtww0sI+QQD3JYKodBtOunt+YALhXc4GAGb1MBOeSeav0BRRRQUetdNGotG2TtOCrcwRwY7jsR7GuT+KPD9/Tuu9S6M3pZcLI+GJPpbBOfYc12aqfV9AL9l7Z7gx8j2P7DQcW8V3VvHeGi40eYO28CC0nsckfWsrTa37I21jmfk22MZ4ORH7atdc0j2TtbGW3AmCvaOZPb/way2sbACCYI+c9v3QaCVdS4YAGVPIjBB7GeePl++tCwzJuQGYEtJj4QTjsYPy/CqGhQ+YOAo7xMSJAyDP7a1NHqGuMxeUB3KpPpQEyCsAcRI5gTMZmgXLPUW2eXiJYnjkkH8/Kq17fjaM9zGZgZjtFGoG1ioaQDg8DGJitDV2Sgyhxtz7iCzCOY5P0UUE3Q+h6jUf3aMVQS+PhGSZPuYbHJgRVC7YJuFUJMxBPJ4jHuZjH7M5p3u+JbOm6emjsW5e4gN25xJMTECT7doAxxja/s48F+oazULnBtoex5kxHGYB9xQMf9n/AIW/Q7M3ApvPliPugjC5HbP4010UUBRRRQFFFFAUlaPTXW0dq36txSxc3owssoAQMikg5ABXMSHg9zTrSpesvat33S4Bdsu5Dv8AAtuVu7doiQLbgT7qJ4FBcDjBtXHKu32pUG4Phj4o9DAqqkDgA+kH1D5ZsiyhOmRdiWioYuT8OfSSGLxnkxMCcGLyJcthERg6kkBmGVwWn0wGGI+7yMmoLVq75hsPBshAwaRvckkFCgAAUcyDmQOx3AdO0SWtS2wQGtKsAkiLbHbAJ9rhk94+VS9auhGsuZjfsMCY3qYMDJ9QUY96p9EsqNXqNiAIEtBWUAA/EpUAfqm3E/MiMZu+I7c6doMFSjzExsdWJj6A0FKzorK3bzXE2NeZXXcxk7VA3KCYRwQT6c8HvFTKx8rz/NO9FadwAUdyrLiOBnBkdhipLT3WZbgUbUVlKEyzNIBKtMALtIG6NxJnbGa62lN4ax7TgeUFBLboE79xtiQO3qEkZ4FB516Em06all3Mpu7QGD2xMgf4ayR6xkTkzmodVYtvcS0qbkbaoYyyAKSzgSTGAFnjPuDGit02y902iFfbEfGT8I3CBEkjk4nO2DUPREYvDqF8lAnpIYS0E5EZAVOQPiPbJDbooooCiiigKKKKDnf9rmhDLZfuSVPuQMgfvNIC21OnZSfWpBQEkgqDBGPl7fLvXbPFHTDf07KoHmL6rZPZh7EcSJE/OuN6u0AsNauI5DkFljJJPBUAriJNBUckK7gEwoPJ9OeMRA5An2zUvTQQVuL6l8sMQstj2Ime55xPtV1dMhsBX9LGC/qwYkZEjAzEfwqZ9JcVWWFG0AxwGCxth2PAAaY7+5zQLN7T7rjMoKgQ8TGCJxk95jnt3q11Uoo9MgsGK+qTIX1HEcmZAnt3pp8H2VfSdQvXGEwVRjBIxg55OB84pO6mselCSAojnE5ET2j5n+FBreDuitrNSswV4JjAVYkjvPYETk5rvVq2FAUCAAAB8hSb/Zb0wW9N5oEG5AH0WROcyWLSe8CnSgKKQm0Wv/2w1wC/+jG6pnzD5Xl/owUjb5xX+9k7fKBnPmfdL7QFFFFAUUUUBS511fL1Nq5tZlu7UZRJBZCWX054VrjzE/YKJ7Ux1S6xpTcssqxvENbngOp3JPy3AT8pFBmsbALO8eWgDbzIWywB3cn7AxBJxEmSJEli7aC7jbNwuW8pyPM8xTLLtczA28bowpPGa+6TVG4m7YHt6k+lWWCA1sCHBJDgqrEgRE7SDk0WLN4RYIVUspbK3Uj1n1IV8ppCKAM5MzjaRQTeHLLKLgYLKsqAqZBVbax2EZLYrR11nfbdP1lZfxEVX6GD5CFm3FgXJAj4yW4MkQCBGeKv0C1pOootzT2PP2vfttcCH1OxwxhswCN8/wDD6dsVpBHg2RgKoHmHPpIgenuwjMwMg5kqMvwtatfotvzILquXuSHg8MHYBgCIhh7AA4xetsosLeDlW2rvc9zwwcHuDI/ynGMig89TsX7yPaW6LLKyfaqu+YIaAjHHtyaudEk2hcb4rh3nkc/Dg8ekLiqfWNMBbOxiHuFV8wNlixCgnG1ucYwOI7bSqAABgDAoPtFFFAUUUUBRRRQFU+raG3etMlxdwI9pIIyCMHIIBHzAq5RQfnzQa9kuDdJPIwZODPJ/eRH41ObbXQpRXg7izNDBtxJ2goO5zj3b2MO/hvwrv1Gp85GVEfaAICuTmfeFG2Ijme8Vq+Lugs5Xycb9wa2pVNzBSQwJU5gQQSJAFBx7TaVtpU3B5YltpbGB7EjPy/Gm7w94bOp1AQlfLVFctAYwRx6sjJbAkc9ya2OieBLjwdQNiHbIDeuAd23/ACg8HjvjNdD0WjS0u22oUd4HJ9z7mgls2lVQqqFUCAAIAHsAOK90UUBRRRQFFFFAUUUUGK3W2LXdlnclt9m4vtLMAC0LB9I3BZJBlWxABPtOsuX2HS3twAJhrZABMDJcEn4uB9w/Kcrphs+XbNxj5ZtWiQQdly62ZmJNydu1QeSsCQsTWdVb9LMH82yu/ULJL2wyMNrrbJNwSJAEghJHaQi6JcUpbW4SF+1gbpVStw21i4D6Tt3QJ5UkcY9dauL+i3DNwXghLFRsulRnMAFUMciI7ENFT2enNbUWbCWdOGcXYFsFQqspZCqsPUTB3DA3N7AmfUI91PVAGoXy2WJ2oUZpBIy0bucZGMEsHm34jthc2byhVkYUyJK+na53ZHaeR71H1DxPsU+XYuO8ekHailiPSpYtyxj0qGb1AwQRVjc4dSUDC0TbnEksF2sD90QQDGZYwIX1V7yFLabrCsdOfNYKszhs2gThjLYPzHeaCTTIv2IFot5Agyo3W22AYk5MH7pODyZEwXPIW/8Ap7b1ti1BdjttDM+ZsOeDHmHED2zWknmhjG37SWzPogARj4+B3GSeRVayl4zp4CrbW3F5oIcdhsBwfTDEwDyOfSFDq+oS2UuG07Dz7fl+nmYEIGI2HcTgxu7Y40j16JnT3hClvUbQwOTBuTjv7V9v2bl4esJCsRtyQ8AqSTynJjBIInNfbzM627uxTtIZLbRMt6Qd3CsA3aRzkzICI+I1hCNPebzACseXkESCZuYHAk4kgc1Fd8Uots3TZueWpgvus7R6tvPm8T3FfHs3C9yytpBuK3Xcr9m6lo8uAZ3nYQWiMzGdtKXjphqLujtPbNu3qHDvMeZssqWYHbIXcCMgnCiaDY6P/afor91bUXbRY7Ve4qhGbsNysYJ+cU7V+e+mdXu6v9LW4zeR+i3nFoH7O1sAa2UXhSrbQCMmT7mu8dHus2nss3xNbQt9SoJ/fQXKKKKAooooK+mEs7fML+xf5yW/IrN1F1f0tCx2hUYyx2jnbiT/AJh+YrU0g9I+ZJ/Ek/zqt1DToWS4RLKfREyT7CPlM9omeKC6jyAeJ7HB/CvVRWFaAXjdGY4HyH9e/wC4S0BRRRQFFFFAUUUUBRRRQK4t6i2TZZW8pHm29u2GkBg6AjcTiApwJgmRIryr3yu57VybvpuhbYEKAwG3JaTIBOeTEchqooFS/duTcdreodhC2iLZDhSF3AFQBk7iZEnavMCvD61fWUsXxtKi1Fl12x8TIHAW2DkEGAYHIam6igVbfU7G47g6o22FYMp3gkliCNwbCQzQJTdjBb0mssM1sG8ZUHzRuX7U7YAf3EkkQR2BgGC0V5uWwwhgCPYiRQYly+sO25yyT5XMwUBx/i5kT6hgfM0G/a3rDXMZuH1e0BbkxtyZjGB+rNXrvRNM3xaeyfrbU/yr1/smxn7G3nn0j6UGbbe0bh9bJY2YTCWnaTLAxPAHpkKdxMHmhXQ2mYs5CEi2uQRBOyFABYwFIJnEEdzWh/sTTcfo1mP/AMa/0oHRdN/6ez/01/pQUrlxAy/aXJcfaMD8QAIgkYt54jacEc0n+N7R8uzqLDF7mmukW7RWSbZhSsRuYEAHceVzOQS9noWlyP0aznn7Nc/XGeB+FSr0nTjixaH/AOtf6UHIPBnS01he3pdNctaa6V/SLtxw/oVt3kWiFGCYkmTHJxntQFCqAIAgDgCvtAUUUUBXi8xCkgSQDA9690UGJ1DU3baK3qS2AB6QpeQPvSCqr9J+uYr34fvm6ocsTtXaQeQ24ls5nGwfs+da1xAwKkSCCD9DUek0q21CoIA/PbFBNRRRQFFFFAUUUUBRRRQFFFFAUUVBrdZbtLvuOFXiT3PYAckn2GaCeisg9Ydv7vS3WHZnK2we3DHeP2gc0Dqt4fHpHj/7dxH/AHEqfwmg16Kp9P6navT5bZHxKQVdfqrQRVygKKXejeJGv6i5aNtEQPeRD5oN1vJcI7NagEKScEE4iYkUxUBRWX1Dr1m020nc0xCxgngEkgbjPw8nsKxj4uuEjbpxksACWkFSAZ9AA5H4jmgbaKV9J4wU7fNtMm6YicgGJi4qE5xC7qYdHq0uqHtsGX3H8COQfkaCeiiigKKKKAooooCiiigKKKKAorKv9YFq8Ld8bFc/ZXfuMYkox+4+CYOCBgzIGrQFFFFAUUUUBRRRQVepa1bNtrjAmIAUZLMTAUfMkgftrP6bomJ82+Q14yJXK2gfupPHzaJMZ7CvmtPmaxEI9Nq35n/O5KL+0Ktz/V9K0WWf5/T8k0H0j+n/AH/P9KG+XGZ4H4/nv3qQLRxQZ/UOmLcgyUuL8FxcOp5we4PG04PBqTo+uZwyXABetmHC8GfhdZztYfgQRmJq2WH5/P5ms7qA2XrN0TE+U/tteAs+58zZHsCaC8mgtC414W0F1gAzhRuYDgE8mKxPE3VX3DTWCBdYZJMYInaG7EgGSMgERllpidgASeAJNICncly9dtpc3kkeqHViYEZmAzBJHa2PYUFUBVBt2kY3WGVKgG04gk5A2rnd25BJBhj9t2rtwlhfAl2eLVlryDcII3bCsd4BInPtWv0PpivIeWA2l93LuV3gN+sFDKY7uzGMCGgL9fY4/Pzzmg5+PMRWFwrcTYqXCoZbgtgyxa2+3LYlo2/OMGXQa10ZbtogEiTaUyqWxHxmTEZxkpMiBKs5a/QrdEGVcZVl+JG91P8AEcEciDSfbGx9sNsulg1q0sg3FwwAyQhHqHMB0x6RQPui1S3UDrwfxBBgg/MEEH5ip6V/BzG212wV2AQyoTJA4z/ym0T8yScmmigKp9V6ithN7gkSAAOSTwMwATwJiSQOSKuUg/2gaXVO6gLFk4NxYIQSCQ4b4QYyTuWApgMokHjSapLqLctsGRhKkdxU1YfhtLdlfItuGSA1sgggiAGjbgENLED9cVuUEGs1aWl3XGCiQJPckwABySTgAZNT0rddsnUgslwLs2+SxJAZg25mEEGPSqhvk3Y5h8A9bN1Daa2LZtgDYN7FSRMOzDnj1E+pi3tQN9FFJvgrX6p7rrea86hCWN60LYS55jAJbOxS67IJPqHEMc0DZq9MtxCjiVPI/mCMgjkEZFYlq5c0zi2TuQ4t7sK3+UH/AHdz/L8LRjbkBhqr1Qp5TeYu5SI292JMAD/MTEfOKD1pNYtyYkMsblIhln3H8+D2JqxS3p0LKqNbF66ggt+pOYNw5zjAyZnaARVkdOunlbafS47fwC0G3RWKei3CP/qHXH+7LiD7+p2H7qtdP6a9uN2pvXY7XNmfrtQH/wAUGhRRRQZFq5GrvL32Wmn5Heo/+D/j860p/Z+fz+FZfWT5V23qMbP7q6f1VY+hj8lbB9hcJOAa0FJ5mMA/L3/7UExP55oOa8K3uP8AtnGf2V9J/PP7qDzcbv8A+O/5/ZWf1llCIpIk3rEDAJi6hwPkAT9BV929jmsTS2Wua1iRKWiG3f5im1V+gVmJXEGD96g2+oIWtXAOSjAfUg1zdrAOlZl0u31MfN3gD1Odp2g5MOvOYBNdQpA1nTxbvvY8nzSx+y3OVRQ09iQDhQoAzNr5iQYui3gd8EH7V2z7XIdf/a6/v9q04/j9R+YBpK6TrzafaWVig2bvht3FGYDHClSfSeIO0keliz/7WtffY2z7XFK5nsTAbvkEigvKO0Zx+c9+2aU+oaB7oe7bUuV1DEKp2yNiKwBmRlCp5POO1bGv6qFWVlZn1sOI52q0M59iBt7kwKXrusvQPLc2ggDW7TGGuqSMgz6mJPLBgzE9uQs+C7Trqbga3sAQyJJIY+X7gGIUdhmcYku1YPhK05tteuCGumfqASQ0dgxYkDspUcit6gKQ7fjO6dcdKDbImEHlsG+KO75EZJAEAEwYinyljX+E9P5p1LX7tozuJDIqyDIJ3KZg8TMdqD3r9KzOrixcS5uG8oV2kcbw0jIEkNEkAqRBijxFduWrQ8xjeDOEW2lsg3C0wLm3dKgZYKBO3iDtMJ08XUuWjcJ9Xlhrj/ak4LsCdq2lHGMzgZXd46ppLwXZq3S7aLq6XlQp5TqZUOu4+gnG4EckGJBoIdfe09tQdRbvahmn47ZRcCTttvAAj5HkCaZuj3LbWla0gRDwo2x/7CRSl17w8usVbHnNYuKwfynJuKSJzackEiD2OIEqpps6Joms2VtswYicjvmgvUUUUBS6t06y5KH7FCyh/cxtYr2JIJUHgAk53CNDrWhe+otB9lpp81lMOV/UX9XdkFuQBjJlb2nsKiqiKFVQAqgQABgADsKAsWVRQqiAO37z9STmakoooCiiigKKKKDzdthgVYAqQQQRIIOCCO4rEC3NNgh7lgRtYAvcQfqsB6nAEAMJb3GCzbtFBQ0+qRxNt0ZeJU7vrwcd/wBpFedVr0RSWYAZyTGQJ9ucH8Kl1XSrFwy9m2x9yoJ/HntXmz0fToQVsWwRwdgkft5oKK6h7xAsDEZvEekf8Mwbh449OMnEVq6LSraQKs+5JMsxOSSe5JqeigKzut9JXUJE7XHwuO3y+YMD2OAQQQCNGig59qUNnamotQlpW8rbwzkH1bhEnIEj1/5RMn5orAU20Gpe3NpmZfM8qGzEgRBHpBmZnnFdAdAQQQCDyDkGqQ6NYHFpV/4Rt+f3YoEobALFy6PNV0ZLwaPi4VgTCkyIGSRuxPNa3TOgvdVFvj7G3/dq3xkexwPoSQJErtAJLMun6faQ7ktore4UT+PNWaD4BGBX2iigK5r43s6lNQLzb3UEhVR2VUWfukRDQJZjLQzQIt7q6VXi7aVhtZQw9iJGM8H50GH4Re9dt/pOoXbcuAALEQgJIMZKlpmJONtbty2GBVgCCCCDkEHBBr1RQc88RdZOk040nl73RiFkBpth18sw3xEq23d2ZGjiKZvBd7UNpUbUlSx+FgZLJ90tzB7ck4BOZFaHUOlWrxRriS1syrAwwnkSOVYYKnBHNXAKCp1h7q2XayAbgEqCJmMkQMnE4ql0/wASWLiguwtE49ZAUmJ9D/C/vAyO4U4HnxjbT9FuXLhu7bSs8W7j25gcN5Zkr7jOO1Znhbww9m2TIt+ZBcbQzn23E+hTH3QpgzluaBhfq+nAk37QHzuL/WvH+3dL/wCps/8AUX+tFvpCDlrhPuG8v/8AltFSDptuAIYge9xz8u7UHkdY0/8Aj2/9Y/rXwda0/a/bPbDA/wAKlHTbP+Eh+oB/jXw9Ms/4Nv8A0L/SghHXNOeLgM+wJ+XYVHd8R6VRL30Qcy/pEe8tEDPNWD0nT8eRa/6a/wBK9W+mWF+GzbH0RR/AUEdvrWmYAjU2SCJBFxSCD3GaKvARgUUH2iiigKo9buXVssbABuenkTC7gHYD7zBNxC9yAO9XqrdSS4bbLagOYAJJEAmCZHcCSPmBQKWj691HzCj6UlSU2sUZdqlbIkgfESXvnbMr5UHBBq31HrOsW8pt6dnsHySZUhgGnzJETKKN0ckgLBmrlzT60KircEhNrNKyxD/F6kMMyA4yAW77fVWu6LqEem4vN1huIYqzM+zO34VUpgg5J7AUGVb8RdTIQ/oZkupZNhG1DZJK7mgNFzuM+mPvAhi8NdYuanzS1sKiObaOCSLm3DOs/dmY545NeNLa1wuJuuK1uTuJ27iNpz6VAndH7B71XTS9QB/vRLMu4kqQF4JUBQAQJIHckT3oGaillrOvUs3mL6yuBDBSwRCFDKNoUm4wyZ2rjLTPqtNrAX8u4CrEwCQNoIAwdpI7mP4UG/RSwljXKpJuZIRRlWyTsJMqBgHcIAkqJBk1YvabUPqLd1WdUAVWXzMel23EoJVtwKwRn34oN+ilc6PqARU8wNHlS28BvTl87Du3ExnsuZ3Gp9JY1ylNzqV8xi4JB9BMwJEgjOJjgDAoGGilbT2+okL61AIU/dJHpM7pU7hOw4IOGzkET2tP1DlrqyJ9MJB+AZ9BP+KcHnb2mgYqKXrOn1Js+U/xq247H2eYpZoXevqQiFJPfjgmo9Y+t87ZaYABASDtI4XEkbiZ3+riO3egZaKWW0vUNrDzQ24AcqpUnbJBVAezR39XIgVI1rVtbuWrhlmO5GR9hCKySpZYYM0vBHYZOaBhYTg8V9pcv6HWGNt2Ps2BG/uXJAmJMIQN/MrPc19s2NeNvrXDLunaZXvHpBHzJJJJxt4oGKilrV6PX7bi27gO7zdpLAFS1wlYOwmFQKP+c/qivF/S9QJaLihTsK5EghlJlgIyARAEHJIgxQNFFeUmBPMfnivVAUUUUBRRR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Vývin: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9698" name="Picture 2" descr="http://www.vuvb.uniza.sk/Zoology/zoo_web/porif/reproduc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54127"/>
            <a:ext cx="8153400" cy="5748961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6019800" y="4800600"/>
            <a:ext cx="1066800" cy="914400"/>
          </a:xfrm>
          <a:prstGeom prst="ellipse">
            <a:avLst/>
          </a:prstGeom>
          <a:noFill/>
          <a:ln w="793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Zástupcovia: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100126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smtClean="0">
                <a:effectLst/>
              </a:rPr>
              <a:t>Kmeň: PŔHLIVCE </a:t>
            </a:r>
            <a:r>
              <a:rPr lang="sk-SK" b="1" i="1" dirty="0" smtClean="0">
                <a:effectLst/>
              </a:rPr>
              <a:t>(</a:t>
            </a:r>
            <a:r>
              <a:rPr lang="sk-SK" b="1" i="1" dirty="0" err="1" smtClean="0">
                <a:effectLst/>
              </a:rPr>
              <a:t>Cnidaria</a:t>
            </a:r>
            <a:r>
              <a:rPr lang="sk-SK" b="1" i="1" dirty="0" smtClean="0">
                <a:effectLst/>
              </a:rPr>
              <a:t>)</a:t>
            </a:r>
            <a:endParaRPr lang="sk-SK" b="1" i="1" dirty="0">
              <a:effectLst/>
            </a:endParaRPr>
          </a:p>
        </p:txBody>
      </p:sp>
      <p:pic>
        <p:nvPicPr>
          <p:cNvPr id="4" name="Zástupný symbol obsahu 3" descr="nezma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3920" r="11416"/>
          <a:stretch>
            <a:fillRect/>
          </a:stretch>
        </p:blipFill>
        <p:spPr>
          <a:xfrm>
            <a:off x="2627784" y="1196752"/>
            <a:ext cx="4248472" cy="5462092"/>
          </a:xfrm>
        </p:spPr>
      </p:pic>
      <p:sp>
        <p:nvSpPr>
          <p:cNvPr id="5" name="Šípka doprava 4"/>
          <p:cNvSpPr/>
          <p:nvPr/>
        </p:nvSpPr>
        <p:spPr>
          <a:xfrm>
            <a:off x="0" y="1628800"/>
            <a:ext cx="2627784" cy="158417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>
                <a:solidFill>
                  <a:schemeClr val="bg1"/>
                </a:solidFill>
              </a:rPr>
              <a:t>Dute</a:t>
            </a:r>
            <a:r>
              <a:rPr lang="sk-SK" dirty="0" smtClean="0">
                <a:solidFill>
                  <a:schemeClr val="bg1"/>
                </a:solidFill>
              </a:rPr>
              <a:t>, valcovité, zvonovité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6" name="Šípka dolu 5"/>
          <p:cNvSpPr/>
          <p:nvPr/>
        </p:nvSpPr>
        <p:spPr>
          <a:xfrm>
            <a:off x="3491880" y="1196752"/>
            <a:ext cx="1296144" cy="2304256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</a:t>
            </a:r>
          </a:p>
          <a:p>
            <a:pPr algn="ctr"/>
            <a:r>
              <a:rPr lang="sk-SK" dirty="0" smtClean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sk-SK" dirty="0" smtClean="0">
                <a:solidFill>
                  <a:schemeClr val="bg1"/>
                </a:solidFill>
              </a:rPr>
              <a:t>H</a:t>
            </a:r>
          </a:p>
          <a:p>
            <a:pPr algn="ctr"/>
            <a:r>
              <a:rPr lang="sk-SK" dirty="0" smtClean="0">
                <a:solidFill>
                  <a:schemeClr val="bg1"/>
                </a:solidFill>
              </a:rPr>
              <a:t>L</a:t>
            </a:r>
          </a:p>
          <a:p>
            <a:pPr algn="ctr"/>
            <a:r>
              <a:rPr lang="sk-SK" dirty="0" smtClean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sk-SK" dirty="0" smtClean="0">
                <a:solidFill>
                  <a:schemeClr val="bg1"/>
                </a:solidFill>
              </a:rPr>
              <a:t>V</a:t>
            </a:r>
          </a:p>
          <a:p>
            <a:pPr algn="ctr"/>
            <a:r>
              <a:rPr lang="sk-SK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sk-SK" dirty="0" smtClean="0">
                <a:solidFill>
                  <a:schemeClr val="bg1"/>
                </a:solidFill>
              </a:rPr>
              <a:t>B.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7" name="Obrázok 6" descr="polyp_meduza.gif"/>
          <p:cNvPicPr>
            <a:picLocks noChangeAspect="1"/>
          </p:cNvPicPr>
          <p:nvPr/>
        </p:nvPicPr>
        <p:blipFill>
          <a:blip r:embed="rId3" cstate="print"/>
          <a:srcRect b="9524"/>
          <a:stretch>
            <a:fillRect/>
          </a:stretch>
        </p:blipFill>
        <p:spPr>
          <a:xfrm>
            <a:off x="1547664" y="1700808"/>
            <a:ext cx="6982976" cy="4104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AutoShape 2" descr="VÃ½sledok vyhÄ¾adÃ¡vania obrÃ¡zkov pre dopyt brazdenie zygo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t="46970" r="53694" b="33144"/>
          <a:stretch/>
        </p:blipFill>
        <p:spPr bwMode="auto">
          <a:xfrm>
            <a:off x="1295400" y="1676400"/>
            <a:ext cx="6444733" cy="336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76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Systém: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/>
          <a:lstStyle/>
          <a:p>
            <a:r>
              <a:rPr lang="sk-SK" b="1" dirty="0" smtClean="0"/>
              <a:t>Trieda: </a:t>
            </a:r>
            <a:r>
              <a:rPr lang="sk-SK" b="1" dirty="0" err="1" smtClean="0"/>
              <a:t>Polypovce</a:t>
            </a:r>
            <a:endParaRPr lang="sk-SK" b="1" dirty="0"/>
          </a:p>
        </p:txBody>
      </p:sp>
      <p:pic>
        <p:nvPicPr>
          <p:cNvPr id="1028" name="Picture 4" descr="VÃ½sledok vyhÄ¾adÃ¡vania obrÃ¡zkov pre dopyt nezmar hnÄdÃ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3648075" cy="4286250"/>
          </a:xfrm>
          <a:prstGeom prst="rect">
            <a:avLst/>
          </a:prstGeom>
          <a:noFill/>
        </p:spPr>
      </p:pic>
      <p:pic>
        <p:nvPicPr>
          <p:cNvPr id="1030" name="Picture 6" descr="VÃ½sledok vyhÄ¾adÃ¡vania obrÃ¡zkov pre dopyt medÃºzka sladkovodn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438400"/>
            <a:ext cx="4381500" cy="2581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27</TotalTime>
  <Words>43</Words>
  <Application>Microsoft Office PowerPoint</Application>
  <PresentationFormat>Prezentácia na obrazovke 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Nadšenie</vt:lpstr>
      <vt:lpstr>HUBKY, PŔHLIVCE</vt:lpstr>
      <vt:lpstr>Prezentácia programu PowerPoint</vt:lpstr>
      <vt:lpstr>Stavba tela:</vt:lpstr>
      <vt:lpstr>Rozmnožovanie:</vt:lpstr>
      <vt:lpstr>Vývin:</vt:lpstr>
      <vt:lpstr>Zástupcovia: </vt:lpstr>
      <vt:lpstr>Kmeň: PŔHLIVCE (Cnidaria)</vt:lpstr>
      <vt:lpstr>Prezentácia programu PowerPoint</vt:lpstr>
      <vt:lpstr>Systém: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HUBKY, PŔHLIVCE</dc:title>
  <dc:creator>hp</dc:creator>
  <cp:lastModifiedBy>Guest</cp:lastModifiedBy>
  <cp:revision>19</cp:revision>
  <dcterms:created xsi:type="dcterms:W3CDTF">2016-01-26T18:48:32Z</dcterms:created>
  <dcterms:modified xsi:type="dcterms:W3CDTF">2018-11-27T08:01:34Z</dcterms:modified>
</cp:coreProperties>
</file>