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15.2.2017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6400800" cy="8382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IDLIPÁDON   YOAZTG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477000" y="685800"/>
            <a:ext cx="25862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Diploidná</a:t>
            </a:r>
            <a:r>
              <a:rPr lang="sk-SK" sz="2400" dirty="0" smtClean="0"/>
              <a:t> </a:t>
            </a:r>
            <a:r>
              <a:rPr lang="sk-SK" sz="2400" dirty="0" err="1" smtClean="0"/>
              <a:t>zygota</a:t>
            </a:r>
            <a:endParaRPr lang="sk-SK" sz="2400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64592" y="1610868"/>
            <a:ext cx="6400800" cy="838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22860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EROVÉPVTIEOL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527299" y="1752600"/>
            <a:ext cx="19666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vetroopelivé</a:t>
            </a:r>
            <a:endParaRPr lang="sk-SK" sz="2400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164592" y="2857499"/>
            <a:ext cx="6400800" cy="838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22860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YGÉMTA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537960" y="3045766"/>
            <a:ext cx="14830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GAMÉTY</a:t>
            </a:r>
            <a:endParaRPr lang="sk-SK" sz="2400" dirty="0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195072" y="3922066"/>
            <a:ext cx="6400800" cy="838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5720" rIns="22860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ALHDOÁNPI  UKBAN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400800" y="4110335"/>
            <a:ext cx="26085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Haploidná</a:t>
            </a:r>
            <a:r>
              <a:rPr lang="sk-SK" sz="2400" dirty="0" smtClean="0"/>
              <a:t> bunka</a:t>
            </a:r>
            <a:endParaRPr lang="sk-SK" sz="2400" dirty="0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195072" y="5024734"/>
            <a:ext cx="6400800" cy="838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22860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REIGFAÁNMCTA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400799" y="5213001"/>
            <a:ext cx="211981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Fragmentácia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6508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942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Ktorý z uvedených pojmov sem nepatrí?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64592" y="1610868"/>
            <a:ext cx="8598408" cy="838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22860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A: </a:t>
            </a:r>
            <a:r>
              <a:rPr lang="sk-SK" dirty="0" err="1" smtClean="0">
                <a:effectLst/>
              </a:rPr>
              <a:t>mitóza</a:t>
            </a:r>
            <a:r>
              <a:rPr lang="sk-SK" dirty="0" smtClean="0">
                <a:effectLst/>
              </a:rPr>
              <a:t>, </a:t>
            </a:r>
            <a:r>
              <a:rPr lang="sk-SK" dirty="0" err="1" smtClean="0">
                <a:effectLst/>
              </a:rPr>
              <a:t>haploidná</a:t>
            </a:r>
            <a:r>
              <a:rPr lang="sk-SK" dirty="0" smtClean="0">
                <a:effectLst/>
              </a:rPr>
              <a:t> b., 2 dcérske bunky</a:t>
            </a:r>
            <a:endParaRPr lang="sk-SK" dirty="0">
              <a:effectLst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26823" y="2612137"/>
            <a:ext cx="8598408" cy="838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228600" anchor="b">
            <a:normAutofit fontScale="6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B:</a:t>
            </a:r>
            <a:r>
              <a:rPr lang="sk-SK" dirty="0" smtClean="0">
                <a:effectLst/>
              </a:rPr>
              <a:t>crossing over, </a:t>
            </a:r>
            <a:r>
              <a:rPr lang="sk-SK" dirty="0" err="1" smtClean="0">
                <a:effectLst/>
              </a:rPr>
              <a:t>telofáza</a:t>
            </a:r>
            <a:r>
              <a:rPr lang="sk-SK" dirty="0" smtClean="0">
                <a:effectLst/>
              </a:rPr>
              <a:t>,  </a:t>
            </a:r>
            <a:r>
              <a:rPr lang="sk-SK" dirty="0" err="1" smtClean="0">
                <a:effectLst/>
              </a:rPr>
              <a:t>bivalent</a:t>
            </a:r>
            <a:r>
              <a:rPr lang="sk-SK" dirty="0" smtClean="0">
                <a:effectLst/>
              </a:rPr>
              <a:t>, </a:t>
            </a:r>
            <a:r>
              <a:rPr lang="sk-SK" dirty="0" err="1" smtClean="0">
                <a:effectLst/>
              </a:rPr>
              <a:t>profáza</a:t>
            </a:r>
            <a:r>
              <a:rPr lang="sk-SK" dirty="0" smtClean="0">
                <a:effectLst/>
              </a:rPr>
              <a:t> I </a:t>
            </a:r>
            <a:endParaRPr lang="sk-SK" dirty="0">
              <a:effectLst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126823" y="3649849"/>
            <a:ext cx="8598408" cy="838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228600" anchor="b">
            <a:normAutofit fontScale="6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C:</a:t>
            </a:r>
            <a:r>
              <a:rPr lang="sk-SK" dirty="0" smtClean="0">
                <a:effectLst/>
              </a:rPr>
              <a:t>borovicorasty,zložité oplodnenie, zelený semenáčik, krídlaté semeno</a:t>
            </a:r>
            <a:endParaRPr lang="sk-SK" dirty="0">
              <a:effectLst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164592" y="4687561"/>
            <a:ext cx="8598408" cy="838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228600" anchor="b">
            <a:normAutofit fontScale="6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0"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D:</a:t>
            </a:r>
            <a:r>
              <a:rPr lang="sk-SK" dirty="0" smtClean="0">
                <a:effectLst/>
              </a:rPr>
              <a:t>vetroopelivé, </a:t>
            </a:r>
            <a:r>
              <a:rPr lang="sk-SK" dirty="0" err="1" smtClean="0">
                <a:effectLst/>
              </a:rPr>
              <a:t>diploidný</a:t>
            </a:r>
            <a:r>
              <a:rPr lang="sk-SK" dirty="0" smtClean="0">
                <a:effectLst/>
              </a:rPr>
              <a:t> </a:t>
            </a:r>
            <a:r>
              <a:rPr lang="sk-SK" dirty="0" err="1" smtClean="0">
                <a:effectLst/>
              </a:rPr>
              <a:t>endosperm</a:t>
            </a:r>
            <a:r>
              <a:rPr lang="sk-SK" dirty="0" smtClean="0">
                <a:effectLst/>
              </a:rPr>
              <a:t>, jednoduché oplodnenie, </a:t>
            </a:r>
            <a:r>
              <a:rPr lang="sk-SK" dirty="0" err="1" smtClean="0">
                <a:effectLst/>
              </a:rPr>
              <a:t>zygota</a:t>
            </a:r>
            <a:endParaRPr lang="sk-S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5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152400" y="152400"/>
            <a:ext cx="8763000" cy="5562600"/>
          </a:xfrm>
          <a:prstGeom prst="cloud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ysClr val="windowText" lastClr="000000"/>
                </a:solidFill>
              </a:rPr>
              <a:t>Vysvetlite význam rozmnožovania v prírode...</a:t>
            </a:r>
            <a:endParaRPr lang="sk-SK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304800" y="253536"/>
            <a:ext cx="8763000" cy="5562600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ysClr val="windowText" lastClr="000000"/>
                </a:solidFill>
              </a:rPr>
              <a:t>Aký je zásadný rozdiel medzi pohlavným a nepohlavným rozmnožovaním?</a:t>
            </a:r>
            <a:endParaRPr lang="sk-SK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57200" y="405936"/>
            <a:ext cx="8763000" cy="5562600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ysClr val="windowText" lastClr="000000"/>
                </a:solidFill>
              </a:rPr>
              <a:t>Čo je základom tela vyšších rastlín?</a:t>
            </a:r>
            <a:endParaRPr lang="sk-SK" sz="4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524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MACHORASTY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machora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6019800" cy="451485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19400" y="2286000"/>
            <a:ext cx="3214726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i="1" dirty="0" smtClean="0"/>
              <a:t>BRYOPHYTA</a:t>
            </a:r>
            <a:endParaRPr lang="sk-SK" sz="4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ZÁKLAD TELA: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machorasty rodozm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38350"/>
            <a:ext cx="7315200" cy="581965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553200" y="1219200"/>
            <a:ext cx="135447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1400" dirty="0" smtClean="0"/>
              <a:t>ZÁRODOČNÍK</a:t>
            </a:r>
            <a:endParaRPr lang="sk-SK" sz="1400" dirty="0"/>
          </a:p>
        </p:txBody>
      </p:sp>
      <p:sp>
        <p:nvSpPr>
          <p:cNvPr id="6" name="BlokTextu 5"/>
          <p:cNvSpPr txBox="1"/>
          <p:nvPr/>
        </p:nvSpPr>
        <p:spPr>
          <a:xfrm>
            <a:off x="4114800" y="2438400"/>
            <a:ext cx="13716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400" dirty="0" err="1" smtClean="0"/>
              <a:t>plemenníček</a:t>
            </a:r>
            <a:endParaRPr lang="sk-SK" sz="1400" dirty="0"/>
          </a:p>
        </p:txBody>
      </p:sp>
      <p:sp>
        <p:nvSpPr>
          <p:cNvPr id="7" name="Šípka doprava 6"/>
          <p:cNvSpPr/>
          <p:nvPr/>
        </p:nvSpPr>
        <p:spPr>
          <a:xfrm rot="20276591">
            <a:off x="1712418" y="1604953"/>
            <a:ext cx="1752600" cy="533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Význam: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achora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5511448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53536"/>
            <a:ext cx="83820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Rozdiel medzi </a:t>
            </a:r>
            <a:r>
              <a:rPr lang="sk-SK" dirty="0" err="1" smtClean="0"/>
              <a:t>sporofytom</a:t>
            </a:r>
            <a:r>
              <a:rPr lang="sk-SK" dirty="0" smtClean="0"/>
              <a:t> a </a:t>
            </a:r>
            <a:r>
              <a:rPr lang="sk-SK" dirty="0" err="1" smtClean="0"/>
              <a:t>gametofytom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676400"/>
            <a:ext cx="83820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Súčasťou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čoho sú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plemenníčky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zárodočník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048000"/>
            <a:ext cx="8382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 akom prostredí dochádza k oplodneniu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machorastov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4343400"/>
            <a:ext cx="83820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sporofytom a gametofytom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28600"/>
            <a:ext cx="83820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Opelenie /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oplodnenie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04800" y="1371600"/>
            <a:ext cx="8382000" cy="863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Opelenie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magnóliorastov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</TotalTime>
  <Words>119</Words>
  <Application>Microsoft Office PowerPoint</Application>
  <PresentationFormat>Prezentácia na obrazovke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Rockwell</vt:lpstr>
      <vt:lpstr>Wingdings 2</vt:lpstr>
      <vt:lpstr>Odliatok</vt:lpstr>
      <vt:lpstr>IDLIPÁDON   YOAZTG</vt:lpstr>
      <vt:lpstr>Ktorý z uvedených pojmov sem nepatrí?</vt:lpstr>
      <vt:lpstr>Prezentácia programu PowerPoint</vt:lpstr>
      <vt:lpstr>MACHORASTY</vt:lpstr>
      <vt:lpstr>ZÁKLAD TELA: ???</vt:lpstr>
      <vt:lpstr>Význam: </vt:lpstr>
      <vt:lpstr>Rozdiel medzi sporofytom a gametofytom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MACHORASTY</dc:title>
  <dc:creator>hp</dc:creator>
  <cp:lastModifiedBy>uzivatel</cp:lastModifiedBy>
  <cp:revision>39</cp:revision>
  <dcterms:created xsi:type="dcterms:W3CDTF">2017-02-13T18:07:14Z</dcterms:created>
  <dcterms:modified xsi:type="dcterms:W3CDTF">2017-02-15T07:34:56Z</dcterms:modified>
</cp:coreProperties>
</file>