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062912" cy="8747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STAVBA KOSTI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vyuka.zsjarose.cz/data/swic/lessons/5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3988"/>
            <a:ext cx="8274891" cy="392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04800" y="1828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257800" y="1524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67400" y="45720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391400" y="4114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225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Batolivé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obdobie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s://a-static.projektn.sk/2015/10/b%C3%A1batk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381750" cy="3581400"/>
          </a:xfrm>
          <a:prstGeom prst="rect">
            <a:avLst/>
          </a:prstGeom>
          <a:noFill/>
        </p:spPr>
      </p:pic>
      <p:pic>
        <p:nvPicPr>
          <p:cNvPr id="28676" name="Picture 4" descr="http://mamaaja.sk/fileadmin/thumbs/625x300-out/user_upload/mama-uvodne-fotky/batola_obdobi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000500"/>
            <a:ext cx="595312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Predškolský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vek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files.psychola.webnode.sk/200000023-338b3357f0/resizedimage280185-skol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818" y="3124200"/>
            <a:ext cx="5319582" cy="3514726"/>
          </a:xfrm>
          <a:prstGeom prst="rect">
            <a:avLst/>
          </a:prstGeom>
          <a:noFill/>
        </p:spPr>
      </p:pic>
      <p:pic>
        <p:nvPicPr>
          <p:cNvPr id="29700" name="Picture 4" descr="http://babetko.rodinka.sk/typo3temp/pics/431d6398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600200"/>
            <a:ext cx="5822969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5720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Mladší školský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vek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www.vivantis.cz/soubory/prozdravi.cz/cm/cm_deti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398"/>
            <a:ext cx="5562600" cy="5562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Starší školský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vek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6" name="AutoShape 2" descr="data:image/jpeg;base64,/9j/4AAQSkZJRgABAQAAAQABAAD/2wCEAAkGBxQSEhUUExQVFRUXGBwYFRgXFxcZFxcYFRgXFxwcGBgYHCggHBolHBcUIjEhJSkrLi4uHB8zODMsNygtLisBCgoKDg0OGxAQGywkICQvLCwvLy0sLCwsLCwtLCwsLCwsLCwsLCwsLCwsLCwsLCwsLCwsLCwsLCwsLCwsLCwsLP/AABEIALcBEwMBIgACEQEDEQH/xAAcAAABBAMBAAAAAAAAAAAAAAAABAUGBwECAwj/xAA/EAABAwEFBQUGBgEDAwUAAAABAAIRAwQFEiExBkFRYXETIoGRoQcyQrHB8BQjUmLR4XIWwvEkM4IVJVOSov/EABsBAAIDAQEBAAAAAAAAAAAAAAACAQMEBQYH/8QALREAAgIBBAIBAgUEAwAAAAAAAAECEQMEEiExBUETIlFhcYGx8DLB4fEGI0L/2gAMAwEAAhEDEQA/ALxQhCABCFiUAZQhCABCEIAEIQgAQhczVA1I80AdELAKygAQhCABCFG9vb9dY7N2lOMZcGtnxnkgKsX3xtDZ7KCa1VrYMQO87P8Aa2Skt0bYWS01DTpVQ4gAg6B0iYE7+S863vedWrUfUe843OJdnx3ExqMkms9vLCIzI0jKOkaFA+w9ZIVRezXbqq97LPXJeHOwtcT3mnLfvaTIz0y10VuoFaoEIQggEIQgAQhCABCEIAEIQgAQhCABCEIAFq90CTkFso/t5a+ysFdwEyzDv+Pu7uqAIdtN7UsNQ0rIGkNJDqrsx/4NHjmfIqPUfaRamuntsWcwWMLT5AR4KvHAuMNnoPELkadQHMO8QVFouUD0Lsrt9TtMMqgU6hyke6T46KaAqgNjbkqEtfUJwHXjpII81dOzdZ3Z4HnEWQA79TT7pPPIg9OaiMkwyYtqsd0IQmKQQhCAIrtftEaH5bPeIzPCVA6l7y6XGDqXakDrxK77ZW6apnf6Ak/SVEu2xz+4+gy/hZpttm3HFKJP9n9qnUyCC51L4m6kDi3fO+FZFCs17Q5plrhII0IOYVYbNXQAwOIyBkDn95Kd7PuADmDQQ5o4B0yB4gnxT4pt9lWbGlyh5QhCuM4Ku/bHVihRBGReZdwAAVhlQ/2j3ea1GmAJAqAER+rLPlEjxCh9DQVyPP34Koe8WxMa7gThB80rsNwVavaR8GZ5lWRXtlnbV7GpTO8TgBaRlOmcZhOFsrWezMxFpggAYRrHUgb95VTnI2fHH2V1shd5/F0GFxae1ZB+KQ4O+hXpMKtbmsDa1qs1QU8EFzjpPcwxJHNWWrINtcmbNHa6BCEJioEIQgAQsEpNaLc1mp8BqolJR5ZFipCZam0LPhBKQ1toqoIwsYQd0mR5wCqHqsa9kbkShC42StjY13ELsr07VjAhCFIAhCEACbNo7t/E2arRmC9hDSdztWnzATmsFAHmC47KadqwVBBaS1zTucN3WVP6VFpObQfBbbb3cDbnPDQx8iDENeMI97iTnnxSW8bI97YaSMtJcBPFxb3iBwBCzZFcjpY7UeR6pw0cANw1gcAnTYS/u3qOaAGtAMZy4wSM4GHUHIHiobddlNGMWEiMLoAE5Z56xMqV7LUG0a1NrMmuOXiph9LIyxbg7LBWVgLK0HOBCEIAoPa+qRa6rTxEdAI+hTbs/Q7R7G7hr6n6J524Z/1VU72vLT/iTiB/+2IeISbYkAVRxEj5f0ssnRvgront32vINDC0DISIORjST4Sl+zFvqG0BlQNbipOIA1BDhkTv35xxSJ9YSc4jURHDzHRNeyt9iveTy2MFMikwjQzik+LvSEydBkj9LLSCysBZWgwAuVooteMLhI/jMeoXQlNV/X2yzU3PduHruChuhoQlOSjHsgt52YYngzkSMt+a6UbMHBmvdEb9E2U73Nr7YgBrwRP6SHYvkWkHml10UqjffLYAgAAzl1PRZmdZxcU0+0TXZuygNx78wOmU/RPihTbxtDaZZZ+zNScTRUBwugElpIIw4shizid6XXDtrZ657KpNmtIyfZ63deD+wnKo07i0mRCvxtOPBzMsWpOyToWodKzKcqMrBKysFAEE26tNZ1UU21X06YaCRTdhL3Eky547waBGQOeeuia7JTrtHee6o3g4y7wdqfFdr/sIttZ8FzYd74PeEH4Tu0CLdbPw5AIJbliIExJAkgbuPALJkjv7Nqwx2co6sfvGi7Ayk0xUc3cQHt4Z5GPQ+K7Uc4XKnFxltOXkhsk4kxuInsW+MeZTik130sNNg4DPqcylK7uNVFIuXQIQhOSCEIQAIQhACO8LuZWaWvaDIIBgSJ4FVfaPy3OpuObXFs8YMK17TWDGlzjAH1MfMgKpL4diqvduc4nzPzVOXhGrTXbRrb3ktGBuI9YTnsg9xrsNQgYTkNwgHedUxsoFvukj5JdS7amDVoEPLP8AuMIzAdoeMEAiRmIPOIwx3yo0Z8mzG+C3GlZUAuDa4OEiQB79M5lvHCd4iSPLeFPKTw4AgyCJB4grTKLi6ZzE7N0lvG1dnTe/gDHXd6wlRUX24vPsmMaBJLpjk1I3Sssxwc5KKKk2ptB7cvfIn3+h3+efksbOkirwzz+X0S++LCbSC9pa4gGWDWOc6+XmmO46pa6D7zcuo3H0AWOXR0tu10yT37tO6nip9gS/3RUJGFuIZOiJ45ctVEdmr3/DFpYZd2rXu6MIIb4nM8FYf4FlZpcRIeyDxynfxzVYMpBloIfmMRBPjr9fRTfAh6Zuu3sr0mVGGWuEjlyPMFK1AfZ7aBSBpYhhcZbJ0dlMdcvRTwOWmEtyswZIbJUZKqX2g2h9W2CgJ7p9XZz4Ng/8q2ZVT3dRrVrwtde0sLHMd2TAWkAhpIBaSO80tDe9nqUTjaL9Jm+KblXNOvzFtC7m0WgNbqwN6w5zj6uXSjWHROLxIg6LFKg0GQBO48PNVOI6yfcS3lbhZqTqh94iGjmdB9T0UHBdbiaVUGqanm06y0/DHp6J228tGdNm7Nx8Mh83JZ7O7FDXVjqThb0ET5n5Ku/rpHawRhh0Us00m5cDXarfabHVNJz6jXCIxO7rgdCHDoR1T3s9tvUbVa2u4lhyM6tn4p4J52quNlspRpUaCabuZ1af2n0yO5VI21lpLKgIcwxzEaqZOUGXaX4NdhcZxW5fyz0kHZKKbfbRustJrKGdeq4MbvwAkS4+cDmeSadlNpYut9RziTSJphx1EgFvkD6KHV6xLzUJJIGKSZJcRkZPVPPNVJezzMsEoZnjfpkracD3DvZEuGpmTJIjnORyPEJRd7w8EkHXLEIPkVFNlNpa1VuGqGGHOYHZhxLQDmJjTFoNycrffRbIbBdu4KpyTN3rozed4NZa6DdzsTPMSPUAKRXJQx1Gjdiz8M/oqxvem/CarnTVHfadwcM2wNwnd1lWjsDbG1w2q3R1PEBvByBHUaKh47yRZzdVH/sTJmAsoQuoICEIQAIQhABKhO1ntNsVhOEudWqTGClBzGRBcSAD5lTUry6LzfTtFdgdgpPeW1BAzFOplmRIiZy5J4R3MhukWltb7QA+i1tBrm42tc41Gw5hMODcO5wMTrmPFVr/AKitAcSXBw4EAj0gqR2HZ59eKloJa05tpNMQDmMbhmTyGXXVPX+mbK8YTRaOYJafNpBWhrGlVWInPu6I/cu0NKoQKmKm7qC0+JGXj5qf3RRYwEs+KMR1JiYHQYnRuzPFQ637Bs1pVcJ/S+COgIhw6mUhu68K1gqClXxBnwne3m07xy+R1VYYdxGeWfUmSC/br7Gp+JoaAzUaNw3n/Hjw14qXbE321zG0yYEDs55EiPLCmxlpa8DFBkS17dHA6H5KPWqv+Fq0xoC4gQJyicuWQPLwSzlcefQ0IXKkXESqu2svRleqS0yBl5SP58053bto2vSfRe406rmFrKhHxODgHZcIlV3ZjAw6RlrMRlrv6rK5WjteM0+3K3PtC9stOJpIPH+U1XlScHiqAJ3xoZ1nqnQOW2R1VMopncy6aGXvscdnbzBpuG6CRyMGfH+1CrZY8T3kTmZJ6gA+oT1RYaL8TPd1KVVLI174EtaWkktEwJGXAGZgnyKrhGTltRw88IadSnmdJK/9HPZu1ObDXZnhrOHI+CnFbaR7SGUpwuAHeMlrv2n9PKf6j9isjKTcLBA3nMk9XHMrsdQeBldOGj2Ru+Twer/5K82RQjGoLhv3/gsi4KxfQYXEkxmTqSCR9FGdudoKdGqynILwA54/SyoXgExO9jtydNjbxY6jgxjE1xBE5ye9HWDoor7WcE0yGt7SQHPww4tAJAxb2idOKz53tTZ6fxEFnljUunQtslsbUEtPOP8AjdzCVtKguzlIuYTTqRUa4nATkWwMx+kzOYkHeDkpDdt+NcS13dc0w7kQYzHXfp0OSzxyWuTp6rQvHKWzlIj23IPbj/AeripRsYQLLT8Z85+qYvaBQzpVNxDmnqMx/u8ku2Tt7fwzG7w7D4lw+hHkojxkZs1L3eOx16dfuTMKk/aK3srfUOgdhd5tE9cwSroD8yOCg/tSuRlazOrx+ZREgyYLJzBGm+Z68U842jnaHP8ADkv7qiu7r2p7OjXsrmzSrFr8Uw5jmESY0LS2QRkdE9Vr0inpkRiHQtAaPMFR7ZG5BXql7xNKnmW//I74WdJgnllvye9obPEwZJzcd2mQaOGnnO9VykuIjZeckpP2JtnreWVYbBa8d4OAIkTBzykSM+qfe2cTlHKNOv3w5qLXRQl4Ogbv5RGXM5qRU7a0AOcYB7rYBnh/AnTM8lROC37hXkUYOzphNaWu0BDAB+oyST/i0HxhSj2WF1nr1qTgRSJmm46BzoxN6HI9ZURuY/m9wltKm4l7zBdUc6JkxkBAEDc0KbXc44QePyVTzOM7RxsmVynZZwKymm4rfjbhce831HFOy6sJqcdyLU7VghCE5IIQhAEa292j/A2YOYAatR4p0QdMRBJceTWhx8AN683W+tNR7nGQHSecul2Wmeavr2xXcaljZVbrQqh5/wAXtdSPkXtPQFeebeO8eDhHitOFLbZXJ8l6ufOi5momrZu8O3s1J85loDv8gMLh5gpzLUDHejWhcb5u1lpoljhB+Ex7ruOXrxQ1dWngY9EJ0QyLbG29zXPsdbJzCTT5EZkA8CO8PEpdtNVypSM21PLuu+/NNl/2I0bbQtIJ/MqtY/gCYbI6txfZgO98VKdWk8TDmiWniW6euXQlRm5RZp3tkr9EZvGnLmtZ3SYa2DmAARPgCV1YIe4cD4rrdNkeHGtVEZQwHU8T008kktQIq4xPeydHQkE8NIXNUuaPR6edTv10OWohcqNTEc92XUjVDXpjq20tqOLQSJJyGn8yeCc6rlSJBaawa3iTkBzOQ9U63LXLbVVsfdxU6bXtc1gZDu6SDG4z81ChejsTTgecLgfdd8JB4clbNlwuHaNAlwGfEdUvbOV5DJdfYR3oBjyGon1KS0qIfIdHjPyBE+fmtrXVlxPkkjnLsRg3iUXwfIc2rx4/ISzRipJN8emSbZ+7z2rOzaBTYZOEANG/Qbz9VGPabaA6qI/UfICFJti7yazt6fxBpqjmGiD82+aiO3tEkUqkZSQ483ZjwyK5WqhsTifRvAatanJjy1X4EXoVnMcHNJBGhGqUUqpNQOmHF0yMs3HP5lIg5KbFm9vWfLP6LmI95KKpuia7VWXtLvcwiSKcjkWt+evmVCdg7RNlrMAl7HtewHLMgYfDEwqeX5W/6d4/aR6EBUzstfX4Wq58FwNMiP35Fk8p+ZXTXTPBzcnOvu2egrprY6Yf+uXdAdAecQuV92cVaVSmdHtLT0cCFCPZxedowOZUY7swZY58yQ4YzruzkHmptXrzq0/P5Z+ii+BZR2y4Z57u++a9lqFjTAJio0jLunPxyIU1r2TtqrGkmHFxdz3n5fNRbbm7uztdoMHCTjGR0qHPXmXBSix2wNpUa5BMMDtY1GfzVGoi2ltFlOTy2jNssIpksaDGZgcNw5nQKV0ropupNZVptcYz3EHfDhB1TXdre0rucdJxHw09Y9VJQV1/E4FKDnJXfCPN+a18nkWODquRqpbPtp/9l2Hk/MeBAn0KcbO1zAA4ZcRmPMaLs0rdrlZqPDYMnMfpZgxeRyR/q5Fd11y2qw5xiGc7iYI6KetKr6m/p8vkpbdF5mtILYjUzlmsMNBk0ydu0drSa7Hle32OsrCFglMdEyhayhAHG8rG2tSfSf7tRpY7o4EfVeU77sLqb6lF+T6T3MJiM2HXxEOHIhetVSvtv2dDKrLW0Q2tFOsRuqNH5bvFoLZ/a1WYpU6+4k17IZ7Pb9FNxoVDDXulhOgfoW8sW7n1VlB3iqLr0iDz38+Y5qabKbZaUbUY3MqnQ8A/gf3b+W+1qmCdlhzKJ8PVJm1Y1zHEZ+aUtM6KAMOoNcIdEcIkeIMhJrRdeM5nEwQQ3CQR1jUaJY1y6srRKWStUNCW12Ntoa0iCQBxnRTbZ/ZWnRovZUAc6q3DU6EaDz1UUqlmIGBJGvVTTZO0F1ItcZwmBJzgj/lZ1h28mnJqJSVIqPaG469le6m5rsOeB4zDm7s+Okjd4ytriu9pLgQN0dAr1cwHUAqN7X3XT/CVnMptD2txjAA13dzOYHDEkeJM3ryrlj2TX6kFNipNGZHh/Wi2td79nSLaeQA3x6QovSvmmSQ50EZEOyI+nqtrTfVGI7Rme4SfkI9URxuL6Nm3TvG25p3+JJ3O3rtftaz2Oie0fiqmIAzIzGjRnw89wUTtW1NNlJmA4nEAZiA3d3p38lC7baXVqrnucXGTmeHIcF0ptuqZ8x0Pi3vm8seLdff+fiTvYe+X2i82MIwscHsw6GHMMz5N8lJbbSLjUpVwMjgcNw4EcNxB6KH+ySz/APuVHljPkxytfbK7WT2uYL+47gcIMHrp5LFqY7j1eg24KUeEuikg+C5pyLSQfAwlFktbWnESIAO/kR/Ckb7lYKzqrmhxeJ48h3eOWqeLku6kKrXupsn3ZwjKcwdNZhcz4akevl5eLx1XoZSLRbWgMpuayNTIaecnVctkfZh2ZxWzBVIPdYM2cDMgF246cdVaLaQXD8fSlwa8OLThcGkOIdAMGMgYIMHiFsS4PMynbsw2ytAgACBGX0SMiagotc01HAuDMTQ7CIlwGsCRmnq53squc1zTIEgTkRz9PNPVOysa4uDGBx1cGgE9TEplCytzKE2uutlWtamycWM0iSSSHU4aNfdBgOA0hw5JkthqCyBpBGA4XNiD3Tl4THmFbO32xjnF1rsbcVdxHbUnGWVmxHukwHDLeMp6Gt7sca4qMNJ1OKnZ1GOcSWS0TqMgDOSTLB8bfuiM2RfFu9r9iQbJsJs7ajs3VO9yw/DHAQf+dU+BJ6TWsaGtENaAGgbgBAHksiqvUYMSx41BejwGfN8mRyFIK3aEmFVdWVVa0VqQoaphs61vYgt3nP76Qq6vW920gGgzUcYaBmY35eniplspaoJpnQ5gcDw8vkuF5DVpZY4V+v8AY9B4jFTeR/kiToWEEqg7wQhYlCkg6Jt2iuenbLPUoVfdqCJ3tOocOYMFL1slGPJd53e+jWqWeqIq0nFs8Y+YIzB3gppr78vvkrx9uWzAfTFupiH08LKsDVhMNdlvDiB0PJUjaXEwYz38+a0qdxKttMcrk2or2YBrXY6e5j8wOQOrflyUyu7as1Wl7GGnhIxyQ5hykxodN+W5Vm0SU5Wa3uFI0BGF5jFvAdr1/hRGiZ36LhsF706zixrgHtEubIMDqMieSUV6kCBJ/v7+4UAut4ZbBEltRsZaiAI8QWeqm9KrxxHqHT5+CKoLtnasyS3jI9HM+gKkOzlr7Ou0fC7unruPn8ymOlxIPLKAPD79TKqwHC9rv0kHxGahq0MmWRK52imHNIImQRHGRC3Y6RP3mgqgY8rXjScyrUDpDgXNcCMxEty4HL0SUCcyDOnh9/e5WJ7YLgNG0i0NB7Ovm7lVaII5SA1w4nEoXZ2jh9/ZWuNNWUNjZXsD303uAypAOf0c4M+bh6rFl+il1wWTHZrzge7Zmu4mG1A4+jFELHkOiPYeiyPYvQxW97tzKLj4uc0D0xKS+0LaTBbKdGfy2th53B9TQnoMPmUzeym1Ns1kt9piXswCOQD8PgXOPkofeFrdXqPqPJlxJPOVnycyLcfRZ34dpA6CF2oWOOBVb7O7ROs7wwy6kcsJPu82Tp/jp0Vl3ZbKdUSxwPL4h1BzVEomiM3VC6kXGS4kzoN0dFENl3GnbLbZntcCX/iGOjultRrWnMaHE3fr3uBU2YmbaG+G0GkMh1YiGMGZ6u4NEzmlRDJRs1QGF1TUuJb0wmCPMHyT0mnZeyvpWWkyo3C9re8JnMkmSd7jMk8SU6Eq1KipuzFVsgjSRrw555KB2gFlV85wSJI7zv8ALqp6VGNqLExoNQTid7w3kQBInTRLNcWWY5JdkHttIVC7LBP6O7HlkfFJ7Jd7gCe0fvAybziRHJLDVpnR+fNrv415JTRYSzLPfly/tcta/U4rUZs5OXS4skm5RQyVaFpDC7tGQBJyjTmCtn0rQSGioGyzPu544mNeBnwKenUeWRyc1bus8unn6H7+asfmNW1W4pWgwL/yMV3WQ04JbL/jdq8nfBjPfDdfHJSa57WWvY6ZEggjeFo6hy++a2pWSSNZ5FYHknOe98s1xW3hFhyhaUAQ1oOoAnrC2C9HHo2GULCExBsCsgrVAS0Sc7dZWVqb6VQYmPaWuHEOEFeer29lt4U6rm0qHbMnuVGvpiWzlIe4EGIkR5r0St1KbQHna7/Y/eFRwxtp0W/E5zw6ByayZPKR1GqkV9+yyjZGUyx7qjjIPaAAFwgiMEFs97edFc6Q3xY+2pOZkTqJ4j5b1O52BQl52N1F9F5ZhwvAJmQQSMp6A796l9n5fX5yk2013mpRqM1ylu44m5jPwhbXfUxNBJ1APmFc+iv2ObBzSiztxabtPBJcJgnOAJ5noN6VXNTcKcvyJlxEzGIyBPIQOCgGye3ZUmk3pHlklRKbLkeOziefgU4yqGuSxDVtVdDbXZatFw1bLD+l7c2nz9CV5ypZFeoKjZBHEEea8qGoWuLDnGQ8Pv0V+HpleRcloex+g19W1scAWuotaQd4c54IPgqvt9lNntFWlr2dR9OTqezeW5565Aq1/Yo5pfajJxhtIQf0k1DPWR8uKr/2n4W3nauzBAxjFP63MaXEci4u8ZU39bIr6USP2d031rLe1NoiaNMtj9QFcx4xCiDrY0tkEacM4+/mp17Crza38aHwGtZTe5xOQDTVBB8/mq6t9npsrVA0zTa9wp5ESwOOEwf24VVP+osj0TT2V3G21WsOqZspN7WI99wcA0HlnJ6Din3bnZx1nqmo0DsnulhjNjjmWH1jlluXH2NuAtLo+Ki7LgA+nH+5WdtDdn4mg+nIB1aToHNzE8t3ikaGKPbaKuc1qgbEgF78I5EA9V1u2g91anhE1CQBOkzAnxLfVa18QLmkQ/FBHAgkEfNOGzFM/iKEmCKzCSf8o+YhQiS8iVhYlYlTQptKhV827HVM6fD0Cfr+tRYwAfEc+g3KI2toeJPgpSAYbypltVkAlpxSRoDlHotqL3A5EjonS77pqVjhYJG8nQLW2XZVoGKjIGgeM2no4fIrj6vTuDtdGecGuTlQtT+M9c/7S6jUxHMD11SGk2N/oldJvNYrtUIh0urvVGyAQXAdRvUup2drfda0dAFGtnqU1QRo0Hwyj6qUgrsaLFULaL4LgFgrJWJW4sCULUtQgg3lZWkrMoJMraVoCsyooDaUStZWUAQDaew4Kzi0QdQeIOYHSZHgmK6ji7rCGljgwyMoGURPDDvVi7R2EVKZdHeYJ8N4++Ch1jsrW4i0QXGXZ6mAAc+UK2LtFUlTO9OyRAJJA4/0lTRIy4/yf4XJryYJGuq7NGSYUc7jrhrjiJ0/gqRByhTDE7slHfaPftaz0KL6NV9NznYXBryA5uFxJjiCGiRHvZzkklH2PCXotV9YCJIE8SAvNW0lD8PbK9I5YKjgObZlp8Wlp8VtZ7fa7aQxmNzphz5MA8SeOnNSr2ybPVJpWxgkYBTrkCYc33XEDiJBPJqMbpkzQn9jd5xeTmFwAqUHADTE5jqZAHEx2h80n9t10Pp2sVme5WbLuGNsNPSRh6qKbE0nm3Wd7XOaG1Guc8NJwtY4E5dMvFXttxaRTNB7gTTxltSIPdc05GR7pIbKfuX5keii7rrV7PRLWtLTXIcAdarGSI4kAkEcc02WgiqcRJy/SNFbtTsLVbA3ACwU3RmDDpa4EQMiMxvXC9tlGmTTADuYBnxIP1VeSEkPCSaOXsXqYrVUc44Yo4WN4hz2uJ//AD4zyVyByp/YO5LRRtQeYa0El0FznOkEd5zgNxOithlRLHlDSKa2kAFptGEGBVfExn3iT4TKabPXe1zTpn/CWX7fTHVK7nQ2oar+4DI95wEHeOaQ3XRdWc1ozc8wBxJyA+ShAX5ddc1KNJ5Ob6bXHq5oJ+aULjZaIp02MGjGho/8QB9EVK7W6lDkoq2CTfQh2hrsFIh2rvdjWQRmPP1UReJiDPX+k47U2N1cNwuhzSd8CCNBHA7+SbrpuaribjqHDIyEExPGJSPNCPbJ2Nk7uyzCnTa0ADIT13rlftLFRdyg+v8AEpaCsVWYmlp0II88k4pXlRvILrQp6cUVGGc0qsozS/Dju9qFpEjuGy4GEx730/spyWlBsNA5BblOSZWFgFYUgZQiEIAxKCVhAKANgFlayiUAbSsytJWZUAYrMDmlp0cCD4iFBn0DTe5rtRkecb/FTqVF7+cDWMagCfEJoiyG5rfKZ80pp7knYZMJQCrCtdjP/qCm6oaQZVxzB/LIaOrjAHmuX/ogtbw+oDhAwsa5oENOZmZOcDhlAIUotV0UnP7TAMXGJ5rvQoR980vL7HSOdy3LTpRDdNOWmTRo0ZDIAJ0t9PFSez9TSPMR5LNNZqFQMRC5sLmODKbA7SqMLRiA0mDJGcyf1GAdE4HBbrIWOyIljo+F9Mxlv1AI35hRPaeg+lVeWEgEyR10cBx3TyKd9g2vDarXzLnB+epLgJM8Tkr3jqO9Mr3c7WZuDZ/sHlzjiMQOh1T46yCUrwrqG5KqUnN2xlFJcCShTwgKO+0i/HWeyFtN2GpVOAHeGxLyOGWU/uUittcMbLsgNT0VS7eXg+tXw1m4aMfkEZ4THexcSc5HACJ31ylSLIqyNWV7XDMDEDH8fVTf2cUJtdMke7JPUNMesKG2C63PqhtHDUedwJG8Z5gZD+Vb2xOzpsoL6jg6q7Luzha2IwgnXPMmAlXIMmzimDsnPLsbjMnT++UJ6xJNVsoOarz6eGat3oaGRw6G1zO9pPKchG8lKaGcSQIOnRbmzwsU8j1+/oE2PFGHREptjkyqF1a9I6bl3Y5WCkSvDu1HtMiHHXgcx6EJN2sHLhklm1bAaoIicIDtM8z6xCb7HRJcBzhSBP2aDosrWUSoAN6zCwUAoAMI4BZWJQpA0LlkLKEAEoxIQgizHaBZ7RCEABfyUUv1v5zyMjl8ghCmPYsuhLZ2wOJK7MdJQhMIPdmfiY08vll9Fs0IQoLEdW/eZWXIQoJENtsrXnvAHXdxha2GyNp5NACEKSBYthohCglDNtNdxtFB1MOLTIII1BacQ9YUTpXBa6ndfXgDXCxgPnJj1QhVz7HT4JJcFwUrK2GDvH3nHNx6n75AJ7aYQhOhBW0rcIQgDSoklU5jy8/sIQgDZr4XO87x7Gk5+pA7oMwT4IQglESZazVaHu94+91mTHjKfdnbNLsZ0bpzP3mhCAJLKFlCCDXEsTmhCAMyhC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1748" name="AutoShape 4" descr="data:image/jpeg;base64,/9j/4AAQSkZJRgABAQAAAQABAAD/2wCEAAkGBxQSEhUUExQVFRUXGBwYFRgXFxcZFxcYFRgXFxwcGBgYHCggHBolHBcUIjEhJSkrLi4uHB8zODMsNygtLisBCgoKDg0OGxAQGywkICQvLCwvLy0sLCwsLCwtLCwsLCwsLCwsLCwsLCwsLCwsLCwsLCwsLCwsLCwsLCwsLCwsLP/AABEIALcBEwMBIgACEQEDEQH/xAAcAAABBAMBAAAAAAAAAAAAAAAABAUGBwECAwj/xAA/EAABAwEFBQUGBgEDAwUAAAABAAIRAwQFEiExBkFRYXETIoGRoQcyQrHB8BQjUmLR4XIWwvEkM4IVJVOSov/EABsBAAIDAQEBAAAAAAAAAAAAAAACAQMEBQYH/8QALREAAgIBBAIBAgUEAwAAAAAAAAECEQMEEiExBUETIlFhcYGx8DLB4fEGI0L/2gAMAwEAAhEDEQA/ALxQhCABCFiUAZQhCABCEIAEIQgAQhczVA1I80AdELAKygAQhCABCFG9vb9dY7N2lOMZcGtnxnkgKsX3xtDZ7KCa1VrYMQO87P8Aa2Skt0bYWS01DTpVQ4gAg6B0iYE7+S863vedWrUfUe843OJdnx3ExqMkms9vLCIzI0jKOkaFA+w9ZIVRezXbqq97LPXJeHOwtcT3mnLfvaTIz0y10VuoFaoEIQggEIQgAQhCABCEIAEIQgAQhCABCEIAFq90CTkFso/t5a+ysFdwEyzDv+Pu7uqAIdtN7UsNQ0rIGkNJDqrsx/4NHjmfIqPUfaRamuntsWcwWMLT5AR4KvHAuMNnoPELkadQHMO8QVFouUD0Lsrt9TtMMqgU6hyke6T46KaAqgNjbkqEtfUJwHXjpII81dOzdZ3Z4HnEWQA79TT7pPPIg9OaiMkwyYtqsd0IQmKQQhCAIrtftEaH5bPeIzPCVA6l7y6XGDqXakDrxK77ZW6apnf6Ak/SVEu2xz+4+gy/hZpttm3HFKJP9n9qnUyCC51L4m6kDi3fO+FZFCs17Q5plrhII0IOYVYbNXQAwOIyBkDn95Kd7PuADmDQQ5o4B0yB4gnxT4pt9lWbGlyh5QhCuM4Ku/bHVihRBGReZdwAAVhlQ/2j3ea1GmAJAqAER+rLPlEjxCh9DQVyPP34Koe8WxMa7gThB80rsNwVavaR8GZ5lWRXtlnbV7GpTO8TgBaRlOmcZhOFsrWezMxFpggAYRrHUgb95VTnI2fHH2V1shd5/F0GFxae1ZB+KQ4O+hXpMKtbmsDa1qs1QU8EFzjpPcwxJHNWWrINtcmbNHa6BCEJioEIQgAQsEpNaLc1mp8BqolJR5ZFipCZam0LPhBKQ1toqoIwsYQd0mR5wCqHqsa9kbkShC42StjY13ELsr07VjAhCFIAhCEACbNo7t/E2arRmC9hDSdztWnzATmsFAHmC47KadqwVBBaS1zTucN3WVP6VFpObQfBbbb3cDbnPDQx8iDENeMI97iTnnxSW8bI97YaSMtJcBPFxb3iBwBCzZFcjpY7UeR6pw0cANw1gcAnTYS/u3qOaAGtAMZy4wSM4GHUHIHiobddlNGMWEiMLoAE5Z56xMqV7LUG0a1NrMmuOXiph9LIyxbg7LBWVgLK0HOBCEIAoPa+qRa6rTxEdAI+hTbs/Q7R7G7hr6n6J524Z/1VU72vLT/iTiB/+2IeISbYkAVRxEj5f0ssnRvgront32vINDC0DISIORjST4Sl+zFvqG0BlQNbipOIA1BDhkTv35xxSJ9YSc4jURHDzHRNeyt9iveTy2MFMikwjQzik+LvSEydBkj9LLSCysBZWgwAuVooteMLhI/jMeoXQlNV/X2yzU3PduHruChuhoQlOSjHsgt52YYngzkSMt+a6UbMHBmvdEb9E2U73Nr7YgBrwRP6SHYvkWkHml10UqjffLYAgAAzl1PRZmdZxcU0+0TXZuygNx78wOmU/RPihTbxtDaZZZ+zNScTRUBwugElpIIw4shizid6XXDtrZ657KpNmtIyfZ63deD+wnKo07i0mRCvxtOPBzMsWpOyToWodKzKcqMrBKysFAEE26tNZ1UU21X06YaCRTdhL3Eky547waBGQOeeuia7JTrtHee6o3g4y7wdqfFdr/sIttZ8FzYd74PeEH4Tu0CLdbPw5AIJbliIExJAkgbuPALJkjv7Nqwx2co6sfvGi7Ayk0xUc3cQHt4Z5GPQ+K7Uc4XKnFxltOXkhsk4kxuInsW+MeZTik130sNNg4DPqcylK7uNVFIuXQIQhOSCEIQAIQhACO8LuZWaWvaDIIBgSJ4FVfaPy3OpuObXFs8YMK17TWDGlzjAH1MfMgKpL4diqvduc4nzPzVOXhGrTXbRrb3ktGBuI9YTnsg9xrsNQgYTkNwgHedUxsoFvukj5JdS7amDVoEPLP8AuMIzAdoeMEAiRmIPOIwx3yo0Z8mzG+C3GlZUAuDa4OEiQB79M5lvHCd4iSPLeFPKTw4AgyCJB4grTKLi6ZzE7N0lvG1dnTe/gDHXd6wlRUX24vPsmMaBJLpjk1I3Sssxwc5KKKk2ptB7cvfIn3+h3+efksbOkirwzz+X0S++LCbSC9pa4gGWDWOc6+XmmO46pa6D7zcuo3H0AWOXR0tu10yT37tO6nip9gS/3RUJGFuIZOiJ45ctVEdmr3/DFpYZd2rXu6MIIb4nM8FYf4FlZpcRIeyDxynfxzVYMpBloIfmMRBPjr9fRTfAh6Zuu3sr0mVGGWuEjlyPMFK1AfZ7aBSBpYhhcZbJ0dlMdcvRTwOWmEtyswZIbJUZKqX2g2h9W2CgJ7p9XZz4Ng/8q2ZVT3dRrVrwtde0sLHMd2TAWkAhpIBaSO80tDe9nqUTjaL9Jm+KblXNOvzFtC7m0WgNbqwN6w5zj6uXSjWHROLxIg6LFKg0GQBO48PNVOI6yfcS3lbhZqTqh94iGjmdB9T0UHBdbiaVUGqanm06y0/DHp6J228tGdNm7Nx8Mh83JZ7O7FDXVjqThb0ET5n5Ku/rpHawRhh0Us00m5cDXarfabHVNJz6jXCIxO7rgdCHDoR1T3s9tvUbVa2u4lhyM6tn4p4J52quNlspRpUaCabuZ1af2n0yO5VI21lpLKgIcwxzEaqZOUGXaX4NdhcZxW5fyz0kHZKKbfbRustJrKGdeq4MbvwAkS4+cDmeSadlNpYut9RziTSJphx1EgFvkD6KHV6xLzUJJIGKSZJcRkZPVPPNVJezzMsEoZnjfpkracD3DvZEuGpmTJIjnORyPEJRd7w8EkHXLEIPkVFNlNpa1VuGqGGHOYHZhxLQDmJjTFoNycrffRbIbBdu4KpyTN3rozed4NZa6DdzsTPMSPUAKRXJQx1Gjdiz8M/oqxvem/CarnTVHfadwcM2wNwnd1lWjsDbG1w2q3R1PEBvByBHUaKh47yRZzdVH/sTJmAsoQuoICEIQAIQhABKhO1ntNsVhOEudWqTGClBzGRBcSAD5lTUry6LzfTtFdgdgpPeW1BAzFOplmRIiZy5J4R3MhukWltb7QA+i1tBrm42tc41Gw5hMODcO5wMTrmPFVr/AKitAcSXBw4EAj0gqR2HZ59eKloJa05tpNMQDmMbhmTyGXXVPX+mbK8YTRaOYJafNpBWhrGlVWInPu6I/cu0NKoQKmKm7qC0+JGXj5qf3RRYwEs+KMR1JiYHQYnRuzPFQ637Bs1pVcJ/S+COgIhw6mUhu68K1gqClXxBnwne3m07xy+R1VYYdxGeWfUmSC/br7Gp+JoaAzUaNw3n/Hjw14qXbE321zG0yYEDs55EiPLCmxlpa8DFBkS17dHA6H5KPWqv+Fq0xoC4gQJyicuWQPLwSzlcefQ0IXKkXESqu2svRleqS0yBl5SP58053bto2vSfRe406rmFrKhHxODgHZcIlV3ZjAw6RlrMRlrv6rK5WjteM0+3K3PtC9stOJpIPH+U1XlScHiqAJ3xoZ1nqnQOW2R1VMopncy6aGXvscdnbzBpuG6CRyMGfH+1CrZY8T3kTmZJ6gA+oT1RYaL8TPd1KVVLI174EtaWkktEwJGXAGZgnyKrhGTltRw88IadSnmdJK/9HPZu1ObDXZnhrOHI+CnFbaR7SGUpwuAHeMlrv2n9PKf6j9isjKTcLBA3nMk9XHMrsdQeBldOGj2Ru+Twer/5K82RQjGoLhv3/gsi4KxfQYXEkxmTqSCR9FGdudoKdGqynILwA54/SyoXgExO9jtydNjbxY6jgxjE1xBE5ye9HWDoor7WcE0yGt7SQHPww4tAJAxb2idOKz53tTZ6fxEFnljUunQtslsbUEtPOP8AjdzCVtKguzlIuYTTqRUa4nATkWwMx+kzOYkHeDkpDdt+NcS13dc0w7kQYzHXfp0OSzxyWuTp6rQvHKWzlIj23IPbj/AeripRsYQLLT8Z85+qYvaBQzpVNxDmnqMx/u8ku2Tt7fwzG7w7D4lw+hHkojxkZs1L3eOx16dfuTMKk/aK3srfUOgdhd5tE9cwSroD8yOCg/tSuRlazOrx+ZREgyYLJzBGm+Z68U842jnaHP8ADkv7qiu7r2p7OjXsrmzSrFr8Uw5jmESY0LS2QRkdE9Vr0inpkRiHQtAaPMFR7ZG5BXql7xNKnmW//I74WdJgnllvye9obPEwZJzcd2mQaOGnnO9VykuIjZeckpP2JtnreWVYbBa8d4OAIkTBzykSM+qfe2cTlHKNOv3w5qLXRQl4Ogbv5RGXM5qRU7a0AOcYB7rYBnh/AnTM8lROC37hXkUYOzphNaWu0BDAB+oyST/i0HxhSj2WF1nr1qTgRSJmm46BzoxN6HI9ZURuY/m9wltKm4l7zBdUc6JkxkBAEDc0KbXc44QePyVTzOM7RxsmVynZZwKymm4rfjbhce831HFOy6sJqcdyLU7VghCE5IIQhAEa292j/A2YOYAatR4p0QdMRBJceTWhx8AN683W+tNR7nGQHSecul2Wmeavr2xXcaljZVbrQqh5/wAXtdSPkXtPQFeebeO8eDhHitOFLbZXJ8l6ufOi5momrZu8O3s1J85loDv8gMLh5gpzLUDHejWhcb5u1lpoljhB+Ex7ruOXrxQ1dWngY9EJ0QyLbG29zXPsdbJzCTT5EZkA8CO8PEpdtNVypSM21PLuu+/NNl/2I0bbQtIJ/MqtY/gCYbI6txfZgO98VKdWk8TDmiWniW6euXQlRm5RZp3tkr9EZvGnLmtZ3SYa2DmAARPgCV1YIe4cD4rrdNkeHGtVEZQwHU8T008kktQIq4xPeydHQkE8NIXNUuaPR6edTv10OWohcqNTEc92XUjVDXpjq20tqOLQSJJyGn8yeCc6rlSJBaawa3iTkBzOQ9U63LXLbVVsfdxU6bXtc1gZDu6SDG4z81ChejsTTgecLgfdd8JB4clbNlwuHaNAlwGfEdUvbOV5DJdfYR3oBjyGon1KS0qIfIdHjPyBE+fmtrXVlxPkkjnLsRg3iUXwfIc2rx4/ISzRipJN8emSbZ+7z2rOzaBTYZOEANG/Qbz9VGPabaA6qI/UfICFJti7yazt6fxBpqjmGiD82+aiO3tEkUqkZSQ483ZjwyK5WqhsTifRvAatanJjy1X4EXoVnMcHNJBGhGqUUqpNQOmHF0yMs3HP5lIg5KbFm9vWfLP6LmI95KKpuia7VWXtLvcwiSKcjkWt+evmVCdg7RNlrMAl7HtewHLMgYfDEwqeX5W/6d4/aR6EBUzstfX4Wq58FwNMiP35Fk8p+ZXTXTPBzcnOvu2egrprY6Yf+uXdAdAecQuV92cVaVSmdHtLT0cCFCPZxedowOZUY7swZY58yQ4YzruzkHmptXrzq0/P5Z+ii+BZR2y4Z57u++a9lqFjTAJio0jLunPxyIU1r2TtqrGkmHFxdz3n5fNRbbm7uztdoMHCTjGR0qHPXmXBSix2wNpUa5BMMDtY1GfzVGoi2ltFlOTy2jNssIpksaDGZgcNw5nQKV0ropupNZVptcYz3EHfDhB1TXdre0rucdJxHw09Y9VJQV1/E4FKDnJXfCPN+a18nkWODquRqpbPtp/9l2Hk/MeBAn0KcbO1zAA4ZcRmPMaLs0rdrlZqPDYMnMfpZgxeRyR/q5Fd11y2qw5xiGc7iYI6KetKr6m/p8vkpbdF5mtILYjUzlmsMNBk0ydu0drSa7Hle32OsrCFglMdEyhayhAHG8rG2tSfSf7tRpY7o4EfVeU77sLqb6lF+T6T3MJiM2HXxEOHIhetVSvtv2dDKrLW0Q2tFOsRuqNH5bvFoLZ/a1WYpU6+4k17IZ7Pb9FNxoVDDXulhOgfoW8sW7n1VlB3iqLr0iDz38+Y5qabKbZaUbUY3MqnQ8A/gf3b+W+1qmCdlhzKJ8PVJm1Y1zHEZ+aUtM6KAMOoNcIdEcIkeIMhJrRdeM5nEwQQ3CQR1jUaJY1y6srRKWStUNCW12Ntoa0iCQBxnRTbZ/ZWnRovZUAc6q3DU6EaDz1UUqlmIGBJGvVTTZO0F1ItcZwmBJzgj/lZ1h28mnJqJSVIqPaG469le6m5rsOeB4zDm7s+Okjd4ytriu9pLgQN0dAr1cwHUAqN7X3XT/CVnMptD2txjAA13dzOYHDEkeJM3ryrlj2TX6kFNipNGZHh/Wi2td79nSLaeQA3x6QovSvmmSQ50EZEOyI+nqtrTfVGI7Rme4SfkI9URxuL6Nm3TvG25p3+JJ3O3rtftaz2Oie0fiqmIAzIzGjRnw89wUTtW1NNlJmA4nEAZiA3d3p38lC7baXVqrnucXGTmeHIcF0ptuqZ8x0Pi3vm8seLdff+fiTvYe+X2i82MIwscHsw6GHMMz5N8lJbbSLjUpVwMjgcNw4EcNxB6KH+ySz/APuVHljPkxytfbK7WT2uYL+47gcIMHrp5LFqY7j1eg24KUeEuikg+C5pyLSQfAwlFktbWnESIAO/kR/Ckb7lYKzqrmhxeJ48h3eOWqeLku6kKrXupsn3ZwjKcwdNZhcz4akevl5eLx1XoZSLRbWgMpuayNTIaecnVctkfZh2ZxWzBVIPdYM2cDMgF246cdVaLaQXD8fSlwa8OLThcGkOIdAMGMgYIMHiFsS4PMynbsw2ytAgACBGX0SMiagotc01HAuDMTQ7CIlwGsCRmnq53squc1zTIEgTkRz9PNPVOysa4uDGBx1cGgE9TEplCytzKE2uutlWtamycWM0iSSSHU4aNfdBgOA0hw5JkthqCyBpBGA4XNiD3Tl4THmFbO32xjnF1rsbcVdxHbUnGWVmxHukwHDLeMp6Gt7sca4qMNJ1OKnZ1GOcSWS0TqMgDOSTLB8bfuiM2RfFu9r9iQbJsJs7ajs3VO9yw/DHAQf+dU+BJ6TWsaGtENaAGgbgBAHksiqvUYMSx41BejwGfN8mRyFIK3aEmFVdWVVa0VqQoaphs61vYgt3nP76Qq6vW920gGgzUcYaBmY35eniplspaoJpnQ5gcDw8vkuF5DVpZY4V+v8AY9B4jFTeR/kiToWEEqg7wQhYlCkg6Jt2iuenbLPUoVfdqCJ3tOocOYMFL1slGPJd53e+jWqWeqIq0nFs8Y+YIzB3gppr78vvkrx9uWzAfTFupiH08LKsDVhMNdlvDiB0PJUjaXEwYz38+a0qdxKttMcrk2or2YBrXY6e5j8wOQOrflyUyu7as1Wl7GGnhIxyQ5hykxodN+W5Vm0SU5Wa3uFI0BGF5jFvAdr1/hRGiZ36LhsF706zixrgHtEubIMDqMieSUV6kCBJ/v7+4UAut4ZbBEltRsZaiAI8QWeqm9KrxxHqHT5+CKoLtnasyS3jI9HM+gKkOzlr7Ou0fC7unruPn8ymOlxIPLKAPD79TKqwHC9rv0kHxGahq0MmWRK52imHNIImQRHGRC3Y6RP3mgqgY8rXjScyrUDpDgXNcCMxEty4HL0SUCcyDOnh9/e5WJ7YLgNG0i0NB7Ovm7lVaII5SA1w4nEoXZ2jh9/ZWuNNWUNjZXsD303uAypAOf0c4M+bh6rFl+il1wWTHZrzge7Zmu4mG1A4+jFELHkOiPYeiyPYvQxW97tzKLj4uc0D0xKS+0LaTBbKdGfy2th53B9TQnoMPmUzeym1Ns1kt9piXswCOQD8PgXOPkofeFrdXqPqPJlxJPOVnycyLcfRZ34dpA6CF2oWOOBVb7O7ROs7wwy6kcsJPu82Tp/jp0Vl3ZbKdUSxwPL4h1BzVEomiM3VC6kXGS4kzoN0dFENl3GnbLbZntcCX/iGOjultRrWnMaHE3fr3uBU2YmbaG+G0GkMh1YiGMGZ6u4NEzmlRDJRs1QGF1TUuJb0wmCPMHyT0mnZeyvpWWkyo3C9re8JnMkmSd7jMk8SU6Eq1KipuzFVsgjSRrw555KB2gFlV85wSJI7zv8ALqp6VGNqLExoNQTid7w3kQBInTRLNcWWY5JdkHttIVC7LBP6O7HlkfFJ7Jd7gCe0fvAybziRHJLDVpnR+fNrv415JTRYSzLPfly/tcta/U4rUZs5OXS4skm5RQyVaFpDC7tGQBJyjTmCtn0rQSGioGyzPu544mNeBnwKenUeWRyc1bus8unn6H7+asfmNW1W4pWgwL/yMV3WQ04JbL/jdq8nfBjPfDdfHJSa57WWvY6ZEggjeFo6hy++a2pWSSNZ5FYHknOe98s1xW3hFhyhaUAQ1oOoAnrC2C9HHo2GULCExBsCsgrVAS0Sc7dZWVqb6VQYmPaWuHEOEFeer29lt4U6rm0qHbMnuVGvpiWzlIe4EGIkR5r0St1KbQHna7/Y/eFRwxtp0W/E5zw6ByayZPKR1GqkV9+yyjZGUyx7qjjIPaAAFwgiMEFs97edFc6Q3xY+2pOZkTqJ4j5b1O52BQl52N1F9F5ZhwvAJmQQSMp6A796l9n5fX5yk2013mpRqM1ylu44m5jPwhbXfUxNBJ1APmFc+iv2ObBzSiztxabtPBJcJgnOAJ5noN6VXNTcKcvyJlxEzGIyBPIQOCgGye3ZUmk3pHlklRKbLkeOziefgU4yqGuSxDVtVdDbXZatFw1bLD+l7c2nz9CV5ypZFeoKjZBHEEea8qGoWuLDnGQ8Pv0V+HpleRcloex+g19W1scAWuotaQd4c54IPgqvt9lNntFWlr2dR9OTqezeW5565Aq1/Yo5pfajJxhtIQf0k1DPWR8uKr/2n4W3nauzBAxjFP63MaXEci4u8ZU39bIr6USP2d031rLe1NoiaNMtj9QFcx4xCiDrY0tkEacM4+/mp17Crza38aHwGtZTe5xOQDTVBB8/mq6t9npsrVA0zTa9wp5ESwOOEwf24VVP+osj0TT2V3G21WsOqZspN7WI99wcA0HlnJ6Din3bnZx1nqmo0DsnulhjNjjmWH1jlluXH2NuAtLo+Ki7LgA+nH+5WdtDdn4mg+nIB1aToHNzE8t3ikaGKPbaKuc1qgbEgF78I5EA9V1u2g91anhE1CQBOkzAnxLfVa18QLmkQ/FBHAgkEfNOGzFM/iKEmCKzCSf8o+YhQiS8iVhYlYlTQptKhV827HVM6fD0Cfr+tRYwAfEc+g3KI2toeJPgpSAYbypltVkAlpxSRoDlHotqL3A5EjonS77pqVjhYJG8nQLW2XZVoGKjIGgeM2no4fIrj6vTuDtdGecGuTlQtT+M9c/7S6jUxHMD11SGk2N/oldJvNYrtUIh0urvVGyAQXAdRvUup2drfda0dAFGtnqU1QRo0Hwyj6qUgrsaLFULaL4LgFgrJWJW4sCULUtQgg3lZWkrMoJMraVoCsyooDaUStZWUAQDaew4Kzi0QdQeIOYHSZHgmK6ji7rCGljgwyMoGURPDDvVi7R2EVKZdHeYJ8N4++Ch1jsrW4i0QXGXZ6mAAc+UK2LtFUlTO9OyRAJJA4/0lTRIy4/yf4XJryYJGuq7NGSYUc7jrhrjiJ0/gqRByhTDE7slHfaPftaz0KL6NV9NznYXBryA5uFxJjiCGiRHvZzkklH2PCXotV9YCJIE8SAvNW0lD8PbK9I5YKjgObZlp8Wlp8VtZ7fa7aQxmNzphz5MA8SeOnNSr2ybPVJpWxgkYBTrkCYc33XEDiJBPJqMbpkzQn9jd5xeTmFwAqUHADTE5jqZAHEx2h80n9t10Pp2sVme5WbLuGNsNPSRh6qKbE0nm3Wd7XOaG1Guc8NJwtY4E5dMvFXttxaRTNB7gTTxltSIPdc05GR7pIbKfuX5keii7rrV7PRLWtLTXIcAdarGSI4kAkEcc02WgiqcRJy/SNFbtTsLVbA3ACwU3RmDDpa4EQMiMxvXC9tlGmTTADuYBnxIP1VeSEkPCSaOXsXqYrVUc44Yo4WN4hz2uJ//AD4zyVyByp/YO5LRRtQeYa0El0FznOkEd5zgNxOithlRLHlDSKa2kAFptGEGBVfExn3iT4TKabPXe1zTpn/CWX7fTHVK7nQ2oar+4DI95wEHeOaQ3XRdWc1ozc8wBxJyA+ShAX5ddc1KNJ5Ob6bXHq5oJ+aULjZaIp02MGjGho/8QB9EVK7W6lDkoq2CTfQh2hrsFIh2rvdjWQRmPP1UReJiDPX+k47U2N1cNwuhzSd8CCNBHA7+SbrpuaribjqHDIyEExPGJSPNCPbJ2Nk7uyzCnTa0ADIT13rlftLFRdyg+v8AEpaCsVWYmlp0II88k4pXlRvILrQp6cUVGGc0qsozS/Dju9qFpEjuGy4GEx730/spyWlBsNA5BblOSZWFgFYUgZQiEIAxKCVhAKANgFlayiUAbSsytJWZUAYrMDmlp0cCD4iFBn0DTe5rtRkecb/FTqVF7+cDWMagCfEJoiyG5rfKZ80pp7knYZMJQCrCtdjP/qCm6oaQZVxzB/LIaOrjAHmuX/ogtbw+oDhAwsa5oENOZmZOcDhlAIUotV0UnP7TAMXGJ5rvQoR980vL7HSOdy3LTpRDdNOWmTRo0ZDIAJ0t9PFSez9TSPMR5LNNZqFQMRC5sLmODKbA7SqMLRiA0mDJGcyf1GAdE4HBbrIWOyIljo+F9Mxlv1AI35hRPaeg+lVeWEgEyR10cBx3TyKd9g2vDarXzLnB+epLgJM8Tkr3jqO9Mr3c7WZuDZ/sHlzjiMQOh1T46yCUrwrqG5KqUnN2xlFJcCShTwgKO+0i/HWeyFtN2GpVOAHeGxLyOGWU/uUittcMbLsgNT0VS7eXg+tXw1m4aMfkEZ4THexcSc5HACJ31ylSLIqyNWV7XDMDEDH8fVTf2cUJtdMke7JPUNMesKG2C63PqhtHDUedwJG8Z5gZD+Vb2xOzpsoL6jg6q7Luzha2IwgnXPMmAlXIMmzimDsnPLsbjMnT++UJ6xJNVsoOarz6eGat3oaGRw6G1zO9pPKchG8lKaGcSQIOnRbmzwsU8j1+/oE2PFGHREptjkyqF1a9I6bl3Y5WCkSvDu1HtMiHHXgcx6EJN2sHLhklm1bAaoIicIDtM8z6xCb7HRJcBzhSBP2aDosrWUSoAN6zCwUAoAMI4BZWJQpA0LlkLKEAEoxIQgizHaBZ7RCEABfyUUv1v5zyMjl8ghCmPYsuhLZ2wOJK7MdJQhMIPdmfiY08vll9Fs0IQoLEdW/eZWXIQoJENtsrXnvAHXdxha2GyNp5NACEKSBYthohCglDNtNdxtFB1MOLTIII1BacQ9YUTpXBa6ndfXgDXCxgPnJj1QhVz7HT4JJcFwUrK2GDvH3nHNx6n75AJ7aYQhOhBW0rcIQgDSoklU5jy8/sIQgDZr4XO87x7Gk5+pA7oMwT4IQglESZazVaHu94+91mTHjKfdnbNLsZ0bpzP3mhCAJLKFlCCDXEsTmhCAMyhC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1750" name="AutoShape 6" descr="data:image/jpeg;base64,/9j/4AAQSkZJRgABAQAAAQABAAD/2wCEAAkGBxQSEhUUExQVFRUXGBwYFRgXFxcZFxcYFRgXFxwcGBgYHCggHBolHBcUIjEhJSkrLi4uHB8zODMsNygtLisBCgoKDg0OGxAQGywkICQvLCwvLy0sLCwsLCwtLCwsLCwsLCwsLCwsLCwsLCwsLCwsLCwsLCwsLCwsLCwsLCwsLP/AABEIALcBEwMBIgACEQEDEQH/xAAcAAABBAMBAAAAAAAAAAAAAAAABAUGBwECAwj/xAA/EAABAwEFBQUGBgEDAwUAAAABAAIRAwQFEiExBkFRYXETIoGRoQcyQrHB8BQjUmLR4XIWwvEkM4IVJVOSov/EABsBAAIDAQEBAAAAAAAAAAAAAAACAQMEBQYH/8QALREAAgIBBAIBAgUEAwAAAAAAAAECEQMEEiExBUETIlFhcYGx8DLB4fEGI0L/2gAMAwEAAhEDEQA/ALxQhCABCFiUAZQhCABCEIAEIQgAQhczVA1I80AdELAKygAQhCABCFG9vb9dY7N2lOMZcGtnxnkgKsX3xtDZ7KCa1VrYMQO87P8Aa2Skt0bYWS01DTpVQ4gAg6B0iYE7+S863vedWrUfUe843OJdnx3ExqMkms9vLCIzI0jKOkaFA+w9ZIVRezXbqq97LPXJeHOwtcT3mnLfvaTIz0y10VuoFaoEIQggEIQgAQhCABCEIAEIQgAQhCABCEIAFq90CTkFso/t5a+ysFdwEyzDv+Pu7uqAIdtN7UsNQ0rIGkNJDqrsx/4NHjmfIqPUfaRamuntsWcwWMLT5AR4KvHAuMNnoPELkadQHMO8QVFouUD0Lsrt9TtMMqgU6hyke6T46KaAqgNjbkqEtfUJwHXjpII81dOzdZ3Z4HnEWQA79TT7pPPIg9OaiMkwyYtqsd0IQmKQQhCAIrtftEaH5bPeIzPCVA6l7y6XGDqXakDrxK77ZW6apnf6Ak/SVEu2xz+4+gy/hZpttm3HFKJP9n9qnUyCC51L4m6kDi3fO+FZFCs17Q5plrhII0IOYVYbNXQAwOIyBkDn95Kd7PuADmDQQ5o4B0yB4gnxT4pt9lWbGlyh5QhCuM4Ku/bHVihRBGReZdwAAVhlQ/2j3ea1GmAJAqAER+rLPlEjxCh9DQVyPP34Koe8WxMa7gThB80rsNwVavaR8GZ5lWRXtlnbV7GpTO8TgBaRlOmcZhOFsrWezMxFpggAYRrHUgb95VTnI2fHH2V1shd5/F0GFxae1ZB+KQ4O+hXpMKtbmsDa1qs1QU8EFzjpPcwxJHNWWrINtcmbNHa6BCEJioEIQgAQsEpNaLc1mp8BqolJR5ZFipCZam0LPhBKQ1toqoIwsYQd0mR5wCqHqsa9kbkShC42StjY13ELsr07VjAhCFIAhCEACbNo7t/E2arRmC9hDSdztWnzATmsFAHmC47KadqwVBBaS1zTucN3WVP6VFpObQfBbbb3cDbnPDQx8iDENeMI97iTnnxSW8bI97YaSMtJcBPFxb3iBwBCzZFcjpY7UeR6pw0cANw1gcAnTYS/u3qOaAGtAMZy4wSM4GHUHIHiobddlNGMWEiMLoAE5Z56xMqV7LUG0a1NrMmuOXiph9LIyxbg7LBWVgLK0HOBCEIAoPa+qRa6rTxEdAI+hTbs/Q7R7G7hr6n6J524Z/1VU72vLT/iTiB/+2IeISbYkAVRxEj5f0ssnRvgront32vINDC0DISIORjST4Sl+zFvqG0BlQNbipOIA1BDhkTv35xxSJ9YSc4jURHDzHRNeyt9iveTy2MFMikwjQzik+LvSEydBkj9LLSCysBZWgwAuVooteMLhI/jMeoXQlNV/X2yzU3PduHruChuhoQlOSjHsgt52YYngzkSMt+a6UbMHBmvdEb9E2U73Nr7YgBrwRP6SHYvkWkHml10UqjffLYAgAAzl1PRZmdZxcU0+0TXZuygNx78wOmU/RPihTbxtDaZZZ+zNScTRUBwugElpIIw4shizid6XXDtrZ657KpNmtIyfZ63deD+wnKo07i0mRCvxtOPBzMsWpOyToWodKzKcqMrBKysFAEE26tNZ1UU21X06YaCRTdhL3Eky547waBGQOeeuia7JTrtHee6o3g4y7wdqfFdr/sIttZ8FzYd74PeEH4Tu0CLdbPw5AIJbliIExJAkgbuPALJkjv7Nqwx2co6sfvGi7Ayk0xUc3cQHt4Z5GPQ+K7Uc4XKnFxltOXkhsk4kxuInsW+MeZTik130sNNg4DPqcylK7uNVFIuXQIQhOSCEIQAIQhACO8LuZWaWvaDIIBgSJ4FVfaPy3OpuObXFs8YMK17TWDGlzjAH1MfMgKpL4diqvduc4nzPzVOXhGrTXbRrb3ktGBuI9YTnsg9xrsNQgYTkNwgHedUxsoFvukj5JdS7amDVoEPLP8AuMIzAdoeMEAiRmIPOIwx3yo0Z8mzG+C3GlZUAuDa4OEiQB79M5lvHCd4iSPLeFPKTw4AgyCJB4grTKLi6ZzE7N0lvG1dnTe/gDHXd6wlRUX24vPsmMaBJLpjk1I3Sssxwc5KKKk2ptB7cvfIn3+h3+efksbOkirwzz+X0S++LCbSC9pa4gGWDWOc6+XmmO46pa6D7zcuo3H0AWOXR0tu10yT37tO6nip9gS/3RUJGFuIZOiJ45ctVEdmr3/DFpYZd2rXu6MIIb4nM8FYf4FlZpcRIeyDxynfxzVYMpBloIfmMRBPjr9fRTfAh6Zuu3sr0mVGGWuEjlyPMFK1AfZ7aBSBpYhhcZbJ0dlMdcvRTwOWmEtyswZIbJUZKqX2g2h9W2CgJ7p9XZz4Ng/8q2ZVT3dRrVrwtde0sLHMd2TAWkAhpIBaSO80tDe9nqUTjaL9Jm+KblXNOvzFtC7m0WgNbqwN6w5zj6uXSjWHROLxIg6LFKg0GQBO48PNVOI6yfcS3lbhZqTqh94iGjmdB9T0UHBdbiaVUGqanm06y0/DHp6J228tGdNm7Nx8Mh83JZ7O7FDXVjqThb0ET5n5Ku/rpHawRhh0Us00m5cDXarfabHVNJz6jXCIxO7rgdCHDoR1T3s9tvUbVa2u4lhyM6tn4p4J52quNlspRpUaCabuZ1af2n0yO5VI21lpLKgIcwxzEaqZOUGXaX4NdhcZxW5fyz0kHZKKbfbRustJrKGdeq4MbvwAkS4+cDmeSadlNpYut9RziTSJphx1EgFvkD6KHV6xLzUJJIGKSZJcRkZPVPPNVJezzMsEoZnjfpkracD3DvZEuGpmTJIjnORyPEJRd7w8EkHXLEIPkVFNlNpa1VuGqGGHOYHZhxLQDmJjTFoNycrffRbIbBdu4KpyTN3rozed4NZa6DdzsTPMSPUAKRXJQx1Gjdiz8M/oqxvem/CarnTVHfadwcM2wNwnd1lWjsDbG1w2q3R1PEBvByBHUaKh47yRZzdVH/sTJmAsoQuoICEIQAIQhABKhO1ntNsVhOEudWqTGClBzGRBcSAD5lTUry6LzfTtFdgdgpPeW1BAzFOplmRIiZy5J4R3MhukWltb7QA+i1tBrm42tc41Gw5hMODcO5wMTrmPFVr/AKitAcSXBw4EAj0gqR2HZ59eKloJa05tpNMQDmMbhmTyGXXVPX+mbK8YTRaOYJafNpBWhrGlVWInPu6I/cu0NKoQKmKm7qC0+JGXj5qf3RRYwEs+KMR1JiYHQYnRuzPFQ637Bs1pVcJ/S+COgIhw6mUhu68K1gqClXxBnwne3m07xy+R1VYYdxGeWfUmSC/br7Gp+JoaAzUaNw3n/Hjw14qXbE321zG0yYEDs55EiPLCmxlpa8DFBkS17dHA6H5KPWqv+Fq0xoC4gQJyicuWQPLwSzlcefQ0IXKkXESqu2svRleqS0yBl5SP58053bto2vSfRe406rmFrKhHxODgHZcIlV3ZjAw6RlrMRlrv6rK5WjteM0+3K3PtC9stOJpIPH+U1XlScHiqAJ3xoZ1nqnQOW2R1VMopncy6aGXvscdnbzBpuG6CRyMGfH+1CrZY8T3kTmZJ6gA+oT1RYaL8TPd1KVVLI174EtaWkktEwJGXAGZgnyKrhGTltRw88IadSnmdJK/9HPZu1ObDXZnhrOHI+CnFbaR7SGUpwuAHeMlrv2n9PKf6j9isjKTcLBA3nMk9XHMrsdQeBldOGj2Ru+Twer/5K82RQjGoLhv3/gsi4KxfQYXEkxmTqSCR9FGdudoKdGqynILwA54/SyoXgExO9jtydNjbxY6jgxjE1xBE5ye9HWDoor7WcE0yGt7SQHPww4tAJAxb2idOKz53tTZ6fxEFnljUunQtslsbUEtPOP8AjdzCVtKguzlIuYTTqRUa4nATkWwMx+kzOYkHeDkpDdt+NcS13dc0w7kQYzHXfp0OSzxyWuTp6rQvHKWzlIj23IPbj/AeripRsYQLLT8Z85+qYvaBQzpVNxDmnqMx/u8ku2Tt7fwzG7w7D4lw+hHkojxkZs1L3eOx16dfuTMKk/aK3srfUOgdhd5tE9cwSroD8yOCg/tSuRlazOrx+ZREgyYLJzBGm+Z68U842jnaHP8ADkv7qiu7r2p7OjXsrmzSrFr8Uw5jmESY0LS2QRkdE9Vr0inpkRiHQtAaPMFR7ZG5BXql7xNKnmW//I74WdJgnllvye9obPEwZJzcd2mQaOGnnO9VykuIjZeckpP2JtnreWVYbBa8d4OAIkTBzykSM+qfe2cTlHKNOv3w5qLXRQl4Ogbv5RGXM5qRU7a0AOcYB7rYBnh/AnTM8lROC37hXkUYOzphNaWu0BDAB+oyST/i0HxhSj2WF1nr1qTgRSJmm46BzoxN6HI9ZURuY/m9wltKm4l7zBdUc6JkxkBAEDc0KbXc44QePyVTzOM7RxsmVynZZwKymm4rfjbhce831HFOy6sJqcdyLU7VghCE5IIQhAEa292j/A2YOYAatR4p0QdMRBJceTWhx8AN683W+tNR7nGQHSecul2Wmeavr2xXcaljZVbrQqh5/wAXtdSPkXtPQFeebeO8eDhHitOFLbZXJ8l6ufOi5momrZu8O3s1J85loDv8gMLh5gpzLUDHejWhcb5u1lpoljhB+Ex7ruOXrxQ1dWngY9EJ0QyLbG29zXPsdbJzCTT5EZkA8CO8PEpdtNVypSM21PLuu+/NNl/2I0bbQtIJ/MqtY/gCYbI6txfZgO98VKdWk8TDmiWniW6euXQlRm5RZp3tkr9EZvGnLmtZ3SYa2DmAARPgCV1YIe4cD4rrdNkeHGtVEZQwHU8T008kktQIq4xPeydHQkE8NIXNUuaPR6edTv10OWohcqNTEc92XUjVDXpjq20tqOLQSJJyGn8yeCc6rlSJBaawa3iTkBzOQ9U63LXLbVVsfdxU6bXtc1gZDu6SDG4z81ChejsTTgecLgfdd8JB4clbNlwuHaNAlwGfEdUvbOV5DJdfYR3oBjyGon1KS0qIfIdHjPyBE+fmtrXVlxPkkjnLsRg3iUXwfIc2rx4/ISzRipJN8emSbZ+7z2rOzaBTYZOEANG/Qbz9VGPabaA6qI/UfICFJti7yazt6fxBpqjmGiD82+aiO3tEkUqkZSQ483ZjwyK5WqhsTifRvAatanJjy1X4EXoVnMcHNJBGhGqUUqpNQOmHF0yMs3HP5lIg5KbFm9vWfLP6LmI95KKpuia7VWXtLvcwiSKcjkWt+evmVCdg7RNlrMAl7HtewHLMgYfDEwqeX5W/6d4/aR6EBUzstfX4Wq58FwNMiP35Fk8p+ZXTXTPBzcnOvu2egrprY6Yf+uXdAdAecQuV92cVaVSmdHtLT0cCFCPZxedowOZUY7swZY58yQ4YzruzkHmptXrzq0/P5Z+ii+BZR2y4Z57u++a9lqFjTAJio0jLunPxyIU1r2TtqrGkmHFxdz3n5fNRbbm7uztdoMHCTjGR0qHPXmXBSix2wNpUa5BMMDtY1GfzVGoi2ltFlOTy2jNssIpksaDGZgcNw5nQKV0ropupNZVptcYz3EHfDhB1TXdre0rucdJxHw09Y9VJQV1/E4FKDnJXfCPN+a18nkWODquRqpbPtp/9l2Hk/MeBAn0KcbO1zAA4ZcRmPMaLs0rdrlZqPDYMnMfpZgxeRyR/q5Fd11y2qw5xiGc7iYI6KetKr6m/p8vkpbdF5mtILYjUzlmsMNBk0ydu0drSa7Hle32OsrCFglMdEyhayhAHG8rG2tSfSf7tRpY7o4EfVeU77sLqb6lF+T6T3MJiM2HXxEOHIhetVSvtv2dDKrLW0Q2tFOsRuqNH5bvFoLZ/a1WYpU6+4k17IZ7Pb9FNxoVDDXulhOgfoW8sW7n1VlB3iqLr0iDz38+Y5qabKbZaUbUY3MqnQ8A/gf3b+W+1qmCdlhzKJ8PVJm1Y1zHEZ+aUtM6KAMOoNcIdEcIkeIMhJrRdeM5nEwQQ3CQR1jUaJY1y6srRKWStUNCW12Ntoa0iCQBxnRTbZ/ZWnRovZUAc6q3DU6EaDz1UUqlmIGBJGvVTTZO0F1ItcZwmBJzgj/lZ1h28mnJqJSVIqPaG469le6m5rsOeB4zDm7s+Okjd4ytriu9pLgQN0dAr1cwHUAqN7X3XT/CVnMptD2txjAA13dzOYHDEkeJM3ryrlj2TX6kFNipNGZHh/Wi2td79nSLaeQA3x6QovSvmmSQ50EZEOyI+nqtrTfVGI7Rme4SfkI9URxuL6Nm3TvG25p3+JJ3O3rtftaz2Oie0fiqmIAzIzGjRnw89wUTtW1NNlJmA4nEAZiA3d3p38lC7baXVqrnucXGTmeHIcF0ptuqZ8x0Pi3vm8seLdff+fiTvYe+X2i82MIwscHsw6GHMMz5N8lJbbSLjUpVwMjgcNw4EcNxB6KH+ySz/APuVHljPkxytfbK7WT2uYL+47gcIMHrp5LFqY7j1eg24KUeEuikg+C5pyLSQfAwlFktbWnESIAO/kR/Ckb7lYKzqrmhxeJ48h3eOWqeLku6kKrXupsn3ZwjKcwdNZhcz4akevl5eLx1XoZSLRbWgMpuayNTIaecnVctkfZh2ZxWzBVIPdYM2cDMgF246cdVaLaQXD8fSlwa8OLThcGkOIdAMGMgYIMHiFsS4PMynbsw2ytAgACBGX0SMiagotc01HAuDMTQ7CIlwGsCRmnq53squc1zTIEgTkRz9PNPVOysa4uDGBx1cGgE9TEplCytzKE2uutlWtamycWM0iSSSHU4aNfdBgOA0hw5JkthqCyBpBGA4XNiD3Tl4THmFbO32xjnF1rsbcVdxHbUnGWVmxHukwHDLeMp6Gt7sca4qMNJ1OKnZ1GOcSWS0TqMgDOSTLB8bfuiM2RfFu9r9iQbJsJs7ajs3VO9yw/DHAQf+dU+BJ6TWsaGtENaAGgbgBAHksiqvUYMSx41BejwGfN8mRyFIK3aEmFVdWVVa0VqQoaphs61vYgt3nP76Qq6vW920gGgzUcYaBmY35eniplspaoJpnQ5gcDw8vkuF5DVpZY4V+v8AY9B4jFTeR/kiToWEEqg7wQhYlCkg6Jt2iuenbLPUoVfdqCJ3tOocOYMFL1slGPJd53e+jWqWeqIq0nFs8Y+YIzB3gppr78vvkrx9uWzAfTFupiH08LKsDVhMNdlvDiB0PJUjaXEwYz38+a0qdxKttMcrk2or2YBrXY6e5j8wOQOrflyUyu7as1Wl7GGnhIxyQ5hykxodN+W5Vm0SU5Wa3uFI0BGF5jFvAdr1/hRGiZ36LhsF706zixrgHtEubIMDqMieSUV6kCBJ/v7+4UAut4ZbBEltRsZaiAI8QWeqm9KrxxHqHT5+CKoLtnasyS3jI9HM+gKkOzlr7Ou0fC7unruPn8ymOlxIPLKAPD79TKqwHC9rv0kHxGahq0MmWRK52imHNIImQRHGRC3Y6RP3mgqgY8rXjScyrUDpDgXNcCMxEty4HL0SUCcyDOnh9/e5WJ7YLgNG0i0NB7Ovm7lVaII5SA1w4nEoXZ2jh9/ZWuNNWUNjZXsD303uAypAOf0c4M+bh6rFl+il1wWTHZrzge7Zmu4mG1A4+jFELHkOiPYeiyPYvQxW97tzKLj4uc0D0xKS+0LaTBbKdGfy2th53B9TQnoMPmUzeym1Ns1kt9piXswCOQD8PgXOPkofeFrdXqPqPJlxJPOVnycyLcfRZ34dpA6CF2oWOOBVb7O7ROs7wwy6kcsJPu82Tp/jp0Vl3ZbKdUSxwPL4h1BzVEomiM3VC6kXGS4kzoN0dFENl3GnbLbZntcCX/iGOjultRrWnMaHE3fr3uBU2YmbaG+G0GkMh1YiGMGZ6u4NEzmlRDJRs1QGF1TUuJb0wmCPMHyT0mnZeyvpWWkyo3C9re8JnMkmSd7jMk8SU6Eq1KipuzFVsgjSRrw555KB2gFlV85wSJI7zv8ALqp6VGNqLExoNQTid7w3kQBInTRLNcWWY5JdkHttIVC7LBP6O7HlkfFJ7Jd7gCe0fvAybziRHJLDVpnR+fNrv415JTRYSzLPfly/tcta/U4rUZs5OXS4skm5RQyVaFpDC7tGQBJyjTmCtn0rQSGioGyzPu544mNeBnwKenUeWRyc1bus8unn6H7+asfmNW1W4pWgwL/yMV3WQ04JbL/jdq8nfBjPfDdfHJSa57WWvY6ZEggjeFo6hy++a2pWSSNZ5FYHknOe98s1xW3hFhyhaUAQ1oOoAnrC2C9HHo2GULCExBsCsgrVAS0Sc7dZWVqb6VQYmPaWuHEOEFeer29lt4U6rm0qHbMnuVGvpiWzlIe4EGIkR5r0St1KbQHna7/Y/eFRwxtp0W/E5zw6ByayZPKR1GqkV9+yyjZGUyx7qjjIPaAAFwgiMEFs97edFc6Q3xY+2pOZkTqJ4j5b1O52BQl52N1F9F5ZhwvAJmQQSMp6A796l9n5fX5yk2013mpRqM1ylu44m5jPwhbXfUxNBJ1APmFc+iv2ObBzSiztxabtPBJcJgnOAJ5noN6VXNTcKcvyJlxEzGIyBPIQOCgGye3ZUmk3pHlklRKbLkeOziefgU4yqGuSxDVtVdDbXZatFw1bLD+l7c2nz9CV5ypZFeoKjZBHEEea8qGoWuLDnGQ8Pv0V+HpleRcloex+g19W1scAWuotaQd4c54IPgqvt9lNntFWlr2dR9OTqezeW5565Aq1/Yo5pfajJxhtIQf0k1DPWR8uKr/2n4W3nauzBAxjFP63MaXEci4u8ZU39bIr6USP2d031rLe1NoiaNMtj9QFcx4xCiDrY0tkEacM4+/mp17Crza38aHwGtZTe5xOQDTVBB8/mq6t9npsrVA0zTa9wp5ESwOOEwf24VVP+osj0TT2V3G21WsOqZspN7WI99wcA0HlnJ6Din3bnZx1nqmo0DsnulhjNjjmWH1jlluXH2NuAtLo+Ki7LgA+nH+5WdtDdn4mg+nIB1aToHNzE8t3ikaGKPbaKuc1qgbEgF78I5EA9V1u2g91anhE1CQBOkzAnxLfVa18QLmkQ/FBHAgkEfNOGzFM/iKEmCKzCSf8o+YhQiS8iVhYlYlTQptKhV827HVM6fD0Cfr+tRYwAfEc+g3KI2toeJPgpSAYbypltVkAlpxSRoDlHotqL3A5EjonS77pqVjhYJG8nQLW2XZVoGKjIGgeM2no4fIrj6vTuDtdGecGuTlQtT+M9c/7S6jUxHMD11SGk2N/oldJvNYrtUIh0urvVGyAQXAdRvUup2drfda0dAFGtnqU1QRo0Hwyj6qUgrsaLFULaL4LgFgrJWJW4sCULUtQgg3lZWkrMoJMraVoCsyooDaUStZWUAQDaew4Kzi0QdQeIOYHSZHgmK6ji7rCGljgwyMoGURPDDvVi7R2EVKZdHeYJ8N4++Ch1jsrW4i0QXGXZ6mAAc+UK2LtFUlTO9OyRAJJA4/0lTRIy4/yf4XJryYJGuq7NGSYUc7jrhrjiJ0/gqRByhTDE7slHfaPftaz0KL6NV9NznYXBryA5uFxJjiCGiRHvZzkklH2PCXotV9YCJIE8SAvNW0lD8PbK9I5YKjgObZlp8Wlp8VtZ7fa7aQxmNzphz5MA8SeOnNSr2ybPVJpWxgkYBTrkCYc33XEDiJBPJqMbpkzQn9jd5xeTmFwAqUHADTE5jqZAHEx2h80n9t10Pp2sVme5WbLuGNsNPSRh6qKbE0nm3Wd7XOaG1Guc8NJwtY4E5dMvFXttxaRTNB7gTTxltSIPdc05GR7pIbKfuX5keii7rrV7PRLWtLTXIcAdarGSI4kAkEcc02WgiqcRJy/SNFbtTsLVbA3ACwU3RmDDpa4EQMiMxvXC9tlGmTTADuYBnxIP1VeSEkPCSaOXsXqYrVUc44Yo4WN4hz2uJ//AD4zyVyByp/YO5LRRtQeYa0El0FznOkEd5zgNxOithlRLHlDSKa2kAFptGEGBVfExn3iT4TKabPXe1zTpn/CWX7fTHVK7nQ2oar+4DI95wEHeOaQ3XRdWc1ozc8wBxJyA+ShAX5ddc1KNJ5Ob6bXHq5oJ+aULjZaIp02MGjGho/8QB9EVK7W6lDkoq2CTfQh2hrsFIh2rvdjWQRmPP1UReJiDPX+k47U2N1cNwuhzSd8CCNBHA7+SbrpuaribjqHDIyEExPGJSPNCPbJ2Nk7uyzCnTa0ADIT13rlftLFRdyg+v8AEpaCsVWYmlp0II88k4pXlRvILrQp6cUVGGc0qsozS/Dju9qFpEjuGy4GEx730/spyWlBsNA5BblOSZWFgFYUgZQiEIAxKCVhAKANgFlayiUAbSsytJWZUAYrMDmlp0cCD4iFBn0DTe5rtRkecb/FTqVF7+cDWMagCfEJoiyG5rfKZ80pp7knYZMJQCrCtdjP/qCm6oaQZVxzB/LIaOrjAHmuX/ogtbw+oDhAwsa5oENOZmZOcDhlAIUotV0UnP7TAMXGJ5rvQoR980vL7HSOdy3LTpRDdNOWmTRo0ZDIAJ0t9PFSez9TSPMR5LNNZqFQMRC5sLmODKbA7SqMLRiA0mDJGcyf1GAdE4HBbrIWOyIljo+F9Mxlv1AI35hRPaeg+lVeWEgEyR10cBx3TyKd9g2vDarXzLnB+epLgJM8Tkr3jqO9Mr3c7WZuDZ/sHlzjiMQOh1T46yCUrwrqG5KqUnN2xlFJcCShTwgKO+0i/HWeyFtN2GpVOAHeGxLyOGWU/uUittcMbLsgNT0VS7eXg+tXw1m4aMfkEZ4THexcSc5HACJ31ylSLIqyNWV7XDMDEDH8fVTf2cUJtdMke7JPUNMesKG2C63PqhtHDUedwJG8Z5gZD+Vb2xOzpsoL6jg6q7Luzha2IwgnXPMmAlXIMmzimDsnPLsbjMnT++UJ6xJNVsoOarz6eGat3oaGRw6G1zO9pPKchG8lKaGcSQIOnRbmzwsU8j1+/oE2PFGHREptjkyqF1a9I6bl3Y5WCkSvDu1HtMiHHXgcx6EJN2sHLhklm1bAaoIicIDtM8z6xCb7HRJcBzhSBP2aDosrWUSoAN6zCwUAoAMI4BZWJQpA0LlkLKEAEoxIQgizHaBZ7RCEABfyUUv1v5zyMjl8ghCmPYsuhLZ2wOJK7MdJQhMIPdmfiY08vll9Fs0IQoLEdW/eZWXIQoJENtsrXnvAHXdxha2GyNp5NACEKSBYthohCglDNtNdxtFB1MOLTIII1BacQ9YUTpXBa6ndfXgDXCxgPnJj1QhVz7HT4JJcFwUrK2GDvH3nHNx6n75AJ7aYQhOhBW0rcIQgDSoklU5jy8/sIQgDZr4XO87x7Gk5+pA7oMwT4IQglESZazVaHu94+91mTHjKfdnbNLsZ0bpzP3mhCAJLKFlCCDXEsTmhCAMyhC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1752" name="Picture 8" descr="http://www.rodinka.sk/typo3temp/pics/c5f6919ed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43687"/>
            <a:ext cx="7848600" cy="5238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www.harvestoftempe.com/wp-content/uploads/2014/11/Harvest-of-Tempe-Medical-Marijuana-Dispensa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27137"/>
            <a:ext cx="8450134" cy="5630863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Adolescencia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Obdobie</a:t>
            </a:r>
            <a:r>
              <a:rPr kumimoji="0" lang="sk-SK" sz="42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dospelosti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s://mkskimg1-asmirasro.netdna-ssl.com/o6vk3Efdh83_s560x5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924800" cy="5278483"/>
          </a:xfrm>
          <a:prstGeom prst="rect">
            <a:avLst/>
          </a:prstGeom>
          <a:noFill/>
        </p:spPr>
      </p:pic>
      <p:pic>
        <p:nvPicPr>
          <p:cNvPr id="33796" name="Picture 4" descr="http://www.styl24.sk/global/files/image/psychologia/psy_teenagers30416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2362200" cy="1647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Obdobie</a:t>
            </a:r>
            <a:r>
              <a:rPr kumimoji="0" lang="sk-SK" sz="42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staroby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ipravda.sk/res/2010/12/08/thumbs/17609-dochodca-par-manzelia-andropauza-menopauza-staroba-clan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086600" cy="5322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0"/>
            <a:ext cx="5522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s://upload.wikimedia.org/wikipedia/commons/thumb/b/bc/Neuron_Hand-tuned.svg/2000px-Neuron_Hand-tun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920605" cy="48006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3756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files.kostra1.webnode.sk/200000004-9fb90a0b2b/clovek-kostra-nestandar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708"/>
            <a:ext cx="4648201" cy="68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228600" y="1905000"/>
            <a:ext cx="22098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89345" y="3124200"/>
            <a:ext cx="22098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609600" y="4419600"/>
            <a:ext cx="22098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98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www.medikjendys.hys.cz/wp-content/uploads/2014/01/hla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9537"/>
            <a:ext cx="8077200" cy="606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s://encrypted-tbn0.gstatic.com/images?q=tbn:ANd9GcQVBnfdmKxqmgEnFVxyt-ibOL9VU0Drd_17aOaATNe4bUB0ol3c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6991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304800"/>
            <a:ext cx="8062912" cy="19415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b="1" dirty="0" smtClean="0"/>
              <a:t>POSTNATÁLNE OBDOBIE</a:t>
            </a:r>
            <a:endParaRPr lang="sk-SK" sz="6000" b="1" dirty="0"/>
          </a:p>
        </p:txBody>
      </p:sp>
      <p:pic>
        <p:nvPicPr>
          <p:cNvPr id="14338" name="Picture 2" descr="http://image.slidesharecdn.com/vvinloveka-110319123519-phpapp02/95/vvin-loveka-7-728.jpg?cb=1300538187"/>
          <p:cNvPicPr>
            <a:picLocks noChangeAspect="1" noChangeArrowheads="1"/>
          </p:cNvPicPr>
          <p:nvPr/>
        </p:nvPicPr>
        <p:blipFill>
          <a:blip r:embed="rId2"/>
          <a:srcRect l="7647" t="24450" r="30815" b="18407"/>
          <a:stretch>
            <a:fillRect/>
          </a:stretch>
        </p:blipFill>
        <p:spPr bwMode="auto">
          <a:xfrm>
            <a:off x="0" y="2362200"/>
            <a:ext cx="3352800" cy="2334986"/>
          </a:xfrm>
          <a:prstGeom prst="rect">
            <a:avLst/>
          </a:prstGeom>
          <a:noFill/>
        </p:spPr>
      </p:pic>
      <p:pic>
        <p:nvPicPr>
          <p:cNvPr id="14340" name="Picture 4" descr="http://www.biosferaklub.info/wp-content/uploads/2015/05/tinedze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286000"/>
            <a:ext cx="3657600" cy="2436542"/>
          </a:xfrm>
          <a:prstGeom prst="rect">
            <a:avLst/>
          </a:prstGeom>
          <a:noFill/>
        </p:spPr>
      </p:pic>
      <p:pic>
        <p:nvPicPr>
          <p:cNvPr id="14342" name="Picture 6" descr="http://files.zezae.sk/system_preview_detail_200008160-0d0c20e08b-public/679982_dochodca-par-lavicka-staroba-senior-stari-rodici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343400"/>
            <a:ext cx="428625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Novorodenecké</a:t>
            </a:r>
            <a:r>
              <a:rPr lang="sk-SK" dirty="0" smtClean="0"/>
              <a:t> obdobie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babyweb.sk/sites/bwsk/files/styles/article_full/public/MEDIA%20ROOT/iStock-velke/babatko_plienky_istock_000005198948me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27474" cy="4819651"/>
          </a:xfrm>
          <a:prstGeom prst="rect">
            <a:avLst/>
          </a:prstGeom>
          <a:noFill/>
        </p:spPr>
      </p:pic>
      <p:pic>
        <p:nvPicPr>
          <p:cNvPr id="1028" name="Picture 4" descr="http://www.24hod.sk/obrazky_clankov/2008-04-22x/908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43475"/>
            <a:ext cx="2857500" cy="191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Dojčenské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obdobie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organicnatural.ru/content/textPages/images/639/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5003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23</Words>
  <Application>Microsoft Office PowerPoint</Application>
  <PresentationFormat>Prezentácia na obrazovke (4:3)</PresentationFormat>
  <Paragraphs>11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Nadšenie</vt:lpstr>
      <vt:lpstr>STAVBA KOSTI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POSTNATÁLNE OBDOBIE</vt:lpstr>
      <vt:lpstr>Novorodenecké obdobie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POSTNATÁLNE OBDOBIE</dc:title>
  <dc:creator>hp</dc:creator>
  <cp:lastModifiedBy>Guest</cp:lastModifiedBy>
  <cp:revision>26</cp:revision>
  <dcterms:created xsi:type="dcterms:W3CDTF">2016-05-25T16:22:44Z</dcterms:created>
  <dcterms:modified xsi:type="dcterms:W3CDTF">2016-05-26T09:26:03Z</dcterms:modified>
</cp:coreProperties>
</file>