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0" r:id="rId3"/>
    <p:sldId id="260" r:id="rId4"/>
    <p:sldId id="261" r:id="rId5"/>
    <p:sldId id="284" r:id="rId6"/>
    <p:sldId id="264" r:id="rId7"/>
    <p:sldId id="278" r:id="rId8"/>
    <p:sldId id="289" r:id="rId9"/>
    <p:sldId id="266" r:id="rId10"/>
    <p:sldId id="268" r:id="rId11"/>
    <p:sldId id="283" r:id="rId12"/>
    <p:sldId id="259" r:id="rId13"/>
    <p:sldId id="272" r:id="rId14"/>
    <p:sldId id="292" r:id="rId15"/>
    <p:sldId id="285" r:id="rId16"/>
    <p:sldId id="281" r:id="rId17"/>
    <p:sldId id="275" r:id="rId18"/>
    <p:sldId id="262" r:id="rId19"/>
    <p:sldId id="258" r:id="rId20"/>
    <p:sldId id="282" r:id="rId21"/>
    <p:sldId id="290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1219199"/>
            <a:ext cx="8229600" cy="13716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POZNÁVAČKA</a:t>
            </a:r>
            <a:endParaRPr lang="sk-SK" sz="8000" dirty="0"/>
          </a:p>
        </p:txBody>
      </p:sp>
      <p:pic>
        <p:nvPicPr>
          <p:cNvPr id="4" name="Obrázok 3" descr="ďatel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680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urman 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14800"/>
            <a:ext cx="1752600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rib dub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453781"/>
            <a:ext cx="1981200" cy="1404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rumancek-pravy-1179_jpg_290x600_q8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027072"/>
            <a:ext cx="1828800" cy="136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alvia-vam-pomoze-s-travenim-62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7600" y="5410200"/>
            <a:ext cx="16764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tihoj-leka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14551"/>
            <a:ext cx="3657599" cy="5414961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9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33219"/>
            <a:ext cx="6553200" cy="5108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jovnik-cinsky-1100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70749"/>
            <a:ext cx="4191000" cy="557836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kovec zl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89267"/>
            <a:ext cx="6705600" cy="50703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nton_mocik_28783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7768"/>
            <a:ext cx="7543800" cy="5037312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dla vyso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0847"/>
            <a:ext cx="6858000" cy="5166360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14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lvia-vam-pomoze-s-travenim-6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78504"/>
            <a:ext cx="3581400" cy="5375808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 luka 8502716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88562"/>
            <a:ext cx="6096000" cy="523385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rman 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51769"/>
            <a:ext cx="7086600" cy="53149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3" descr="bazalka pr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57200"/>
            <a:ext cx="3476626" cy="60738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cek-pravy-1179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14437"/>
            <a:ext cx="6858000" cy="51316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abák virží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919"/>
            <a:ext cx="6934200" cy="52006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08919"/>
            <a:ext cx="7010400" cy="5257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atelina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3274"/>
            <a:ext cx="5410200" cy="5532464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mbier lek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28737"/>
            <a:ext cx="3429000" cy="552926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zazv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81400"/>
            <a:ext cx="428625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avrin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70819"/>
            <a:ext cx="5181600" cy="51816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a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369219"/>
            <a:ext cx="4114800" cy="5486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senica si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70819"/>
            <a:ext cx="7696200" cy="5130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.zele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514"/>
            <a:ext cx="7086600" cy="528769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avovnik arab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5943600" cy="4970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</TotalTime>
  <Words>41</Words>
  <PresentationFormat>Prezentácia na obrazovke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Odliatok</vt:lpstr>
      <vt:lpstr>POZNÁVAČKA</vt:lpstr>
      <vt:lpstr>Snímka 2</vt:lpstr>
      <vt:lpstr>2.</vt:lpstr>
      <vt:lpstr>Snímka 4</vt:lpstr>
      <vt:lpstr>Snímka 5</vt:lpstr>
      <vt:lpstr>Snímka 6</vt:lpstr>
      <vt:lpstr>Snímka 7</vt:lpstr>
      <vt:lpstr>Snímka 8</vt:lpstr>
      <vt:lpstr>Snímka 9</vt:lpstr>
      <vt:lpstr>9.</vt:lpstr>
      <vt:lpstr>Snímka 11</vt:lpstr>
      <vt:lpstr>Snímka 12</vt:lpstr>
      <vt:lpstr>Snímka 13</vt:lpstr>
      <vt:lpstr>Snímka 14</vt:lpstr>
      <vt:lpstr>14.</vt:lpstr>
      <vt:lpstr>Snímka 16</vt:lpstr>
      <vt:lpstr>Snímka 17</vt:lpstr>
      <vt:lpstr>Snímka 18</vt:lpstr>
      <vt:lpstr>Snímka 19</vt:lpstr>
      <vt:lpstr>Snímka 20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52</cp:revision>
  <dcterms:created xsi:type="dcterms:W3CDTF">2015-05-17T08:54:00Z</dcterms:created>
  <dcterms:modified xsi:type="dcterms:W3CDTF">2019-06-03T13:48:53Z</dcterms:modified>
</cp:coreProperties>
</file>