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Override PartName="/ppt/slides/slide1.xml" ContentType="application/vnd.openxmlformats-officedocument.presentationml.slide+xml"/>
  <Override PartName="/ppt/notesSlides/notesSlide11.xml" ContentType="application/vnd.openxmlformats-officedocument.presentationml.notesSlide+xml"/>
  <Override PartName="/ppt/slideLayouts/slideLayout2.xml" ContentType="application/vnd.openxmlformats-officedocument.presentationml.slideLayout+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slides/slide5.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notesSlides/notesSlide2.xml" ContentType="application/vnd.openxmlformats-officedocument.presentationml.notesSlide+xml"/>
  <Override PartName="/ppt/slideLayouts/slideLayout16.xml" ContentType="application/vnd.openxmlformats-officedocument.presentationml.slideLayout+xml"/>
  <Override PartName="/ppt/notesSlides/notesSlide7.xml" ContentType="application/vnd.openxmlformats-officedocument.presentationml.notesSlide+xml"/>
  <Override PartName="/ppt/slideLayouts/slideLayout8.xml" ContentType="application/vnd.openxmlformats-officedocument.presentationml.slideLayout+xml"/>
  <Override PartName="/ppt/notesSlides/notesSlide3.xml" ContentType="application/vnd.openxmlformats-officedocument.presentationml.notesSlide+xml"/>
  <Override PartName="/ppt/slideLayouts/slideLayout15.xml" ContentType="application/vnd.openxmlformats-officedocument.presentationml.slideLayout+xml"/>
  <Override PartName="/ppt/slides/slide12.xml" ContentType="application/vnd.openxmlformats-officedocument.presentationml.slide+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notesSlides/notesSlide8.xml" ContentType="application/vnd.openxmlformats-officedocument.presentationml.notesSlid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ppt/slideLayouts/slideLayout14.xml" ContentType="application/vnd.openxmlformats-officedocument.presentationml.slideLayout+xml"/>
  <Override PartName="/ppt/slides/slide8.xml" ContentType="application/vnd.openxmlformats-officedocument.presentationml.slide+xml"/>
  <Override PartName="/ppt/presProps.xml" ContentType="application/vnd.openxmlformats-officedocument.presentationml.presProps+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s/slide6.xml" ContentType="application/vnd.openxmlformats-officedocument.presentationml.slide+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s/slide11.xml" ContentType="application/vnd.openxmlformats-officedocument.presentationml.slide+xml"/>
  <Override PartName="/ppt/slides/slide9.xml" ContentType="application/vnd.openxmlformats-officedocument.presentationml.slide+xml"/>
  <Override PartName="/ppt/theme/theme2.xml" ContentType="application/vnd.openxmlformats-officedocument.theme+xml"/>
  <Override PartName="/ppt/slideLayouts/slideLayout12.xml" ContentType="application/vnd.openxmlformats-officedocument.presentationml.slideLayout+xml"/>
  <Override PartName="/ppt/slides/slide4.xml" ContentType="application/vnd.openxmlformats-officedocument.presentationml.slide+xml"/>
  <Override PartName="/ppt/notesSlides/notesSlide5.xml" ContentType="application/vnd.openxmlformats-officedocument.presentationml.notesSlide+xml"/>
  <Override PartName="/ppt/slides/slide10.xml" ContentType="application/vnd.openxmlformats-officedocument.presentationml.slide+xml"/>
  <Override PartName="/ppt/slides/slide3.xml" ContentType="application/vnd.openxmlformats-officedocument.presentationml.slide+xml"/>
  <Override PartName="/ppt/notesSlides/notesSlide4.xml" ContentType="application/vnd.openxmlformats-officedocument.presentationml.notesSlide+xml"/>
  <Override PartName="/ppt/slides/slide2.xml" ContentType="application/vnd.openxmlformats-officedocument.presentationml.slide+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ableStyles.xml" ContentType="application/vnd.openxmlformats-officedocument.presentationml.tableStyles+xml"/>
  <Override PartName="/ppt/notesSlides/notesSlide6.xml" ContentType="application/vnd.openxmlformats-officedocument.presentationml.notesSlide+xml"/>
  <Override PartName="/ppt/slides/slide7.xml" ContentType="application/vnd.openxmlformats-officedocument.presentationml.slide+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65" r:id="rId2"/>
  </p:sldMasterIdLst>
  <p:notesMasterIdLst>
    <p:notesMasterId r:id="rId1"/>
  </p:notesMasterIdLst>
  <p:sldIdLst>
    <p:sldId id="275" r:id="rId3"/>
    <p:sldId id="276" r:id="rId4"/>
    <p:sldId id="278" r:id="rId5"/>
    <p:sldId id="280" r:id="rId6"/>
    <p:sldId id="282" r:id="rId7"/>
    <p:sldId id="284" r:id="rId8"/>
    <p:sldId id="286" r:id="rId9"/>
    <p:sldId id="288" r:id="rId10"/>
    <p:sldId id="290" r:id="rId11"/>
    <p:sldId id="292" r:id="rId12"/>
    <p:sldId id="294" r:id="rId13"/>
    <p:sldId id="296" r:id="rId14"/>
  </p:sldIdLst>
  <p:sldSz cx="12192000" cy="6858000"/>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file>

<file path=ppt/tableStyles.xml><?xml version="1.0" encoding="utf-8"?>
<a:tblStyleLst xmlns:a="http://schemas.openxmlformats.org/drawingml/2006/main" def="{5C22544A-7EE6-4342-B048-85BDC9FD1C3A}"/>
</file>

<file path=ppt/_rels/presentation.xml.rels><?xml version="1.0" encoding="UTF-8" standalone="yes"?>
<Relationships xmlns="http://schemas.openxmlformats.org/package/2006/relationships"><Relationship Id="rId5" Type="http://schemas.openxmlformats.org/officeDocument/2006/relationships/slide" Target="slides/slide3.xml"/><Relationship Id="rId12" Type="http://schemas.openxmlformats.org/officeDocument/2006/relationships/slide" Target="slides/slide10.xml"/><Relationship Id="rId16" Type="http://schemas.openxmlformats.org/officeDocument/2006/relationships/theme" Target="theme/theme1.xml"/><Relationship Id="rId15" Type="http://schemas.openxmlformats.org/officeDocument/2006/relationships/presProps" Target="presProps.xml"/><Relationship Id="rId11" Type="http://schemas.openxmlformats.org/officeDocument/2006/relationships/slide" Target="slides/slide9.xml"/><Relationship Id="rId14" Type="http://schemas.openxmlformats.org/officeDocument/2006/relationships/slide" Target="slides/slide12.xml"/><Relationship Id="rId7" Type="http://schemas.openxmlformats.org/officeDocument/2006/relationships/slide" Target="slides/slide5.xml"/><Relationship Id="rId2" Type="http://schemas.openxmlformats.org/officeDocument/2006/relationships/slideMaster" Target="slideMasters/slideMaster1.xml"/><Relationship Id="rId10" Type="http://schemas.openxmlformats.org/officeDocument/2006/relationships/slide" Target="slides/slide8.xml"/><Relationship Id="rId13" Type="http://schemas.openxmlformats.org/officeDocument/2006/relationships/slide" Target="slides/slide11.xml"/><Relationship Id="rId8" Type="http://schemas.openxmlformats.org/officeDocument/2006/relationships/slide" Target="slides/slide6.xml"/><Relationship Id="rId17"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3" Type="http://schemas.openxmlformats.org/officeDocument/2006/relationships/slide" Target="slides/slide1.xml"/><Relationship Id="rId6" Type="http://schemas.openxmlformats.org/officeDocument/2006/relationships/slide" Target="slides/slide4.xml"/><Relationship Id="rId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hdr" idx="0"/>
          </p:nvPr>
        </p:nvSpPr>
        <p:spPr>
          <a:xfrm>
            <a:off x="0" y="0"/>
            <a:ext cx="2971800" cy="457200"/>
          </a:xfrm>
          <a:prstGeom prst="rect"/>
        </p:spPr>
        <p:txBody>
          <a:bodyPr/>
          <a:lstStyle>
            <a:lvl1pPr lvl="0" rtl="0">
              <a:defRPr/>
            </a:lvl1pPr>
          </a:lstStyle>
          <a:p/>
        </p:txBody>
      </p:sp>
      <p:sp>
        <p:nvSpPr>
          <p:cNvPr id="3" name=""/>
          <p:cNvSpPr txBox="1"/>
          <p:nvPr>
            <p:ph type="dt" idx="1"/>
          </p:nvPr>
        </p:nvSpPr>
        <p:spPr>
          <a:xfrm>
            <a:off x="3884613" y="0"/>
            <a:ext cx="2971800" cy="457200"/>
          </a:xfrm>
          <a:prstGeom prst="rect"/>
        </p:spPr>
        <p:txBody>
          <a:bodyPr/>
          <a:lstStyle>
            <a:lvl1pPr lvl="0" rtl="0">
              <a:defRPr/>
            </a:lvl1pPr>
          </a:lstStyle>
          <a:p/>
        </p:txBody>
      </p:sp>
      <p:sp>
        <p:nvSpPr>
          <p:cNvPr id="4" name=""/>
          <p:cNvSpPr txBox="1"/>
          <p:nvPr>
            <p:ph type="sldImg" idx="2"/>
          </p:nvPr>
        </p:nvSpPr>
        <p:spPr>
          <a:xfrm>
            <a:off x="1143000" y="685800"/>
            <a:ext cx="4572000" cy="3429000"/>
          </a:xfrm>
          <a:prstGeom prst="rect"/>
        </p:spPr>
        <p:txBody>
          <a:bodyPr/>
          <a:lstStyle>
            <a:lvl1pPr lvl="0" rtl="0">
              <a:defRPr/>
            </a:lvl1pPr>
          </a:lstStyle>
          <a:p/>
        </p:txBody>
      </p:sp>
      <p:sp>
        <p:nvSpPr>
          <p:cNvPr id="5" name=""/>
          <p:cNvSpPr txBox="1"/>
          <p:nvPr>
            <p:ph type="body" idx="3"/>
          </p:nvPr>
        </p:nvSpPr>
        <p:spPr>
          <a:xfrm>
            <a:off x="685800" y="4343400"/>
            <a:ext cx="5486400" cy="4114800"/>
          </a:xfrm>
          <a:prstGeom prst="rect"/>
        </p:spPr>
        <p:txBody>
          <a:bodyPr/>
          <a:lstStyle>
            <a:lvl1pPr lvl="0" rtl="0">
              <a:defRPr/>
            </a:lvl1pPr>
          </a:lstStyle>
          <a:p>
            <a:pPr lvl="0" rtl="0"/>
            <a:r>
              <a:rPr/>
              <a:t>Click to edit master text styles</a:t>
            </a:r>
          </a:p>
        </p:txBody>
      </p:sp>
      <p:sp>
        <p:nvSpPr>
          <p:cNvPr id="6" name=""/>
          <p:cNvSpPr txBox="1"/>
          <p:nvPr>
            <p:ph type="ftr" idx="4"/>
          </p:nvPr>
        </p:nvSpPr>
        <p:spPr>
          <a:xfrm>
            <a:off x="0" y="8685212"/>
            <a:ext cx="2971800" cy="457200"/>
          </a:xfrm>
          <a:prstGeom prst="rect"/>
        </p:spPr>
        <p:txBody>
          <a:bodyPr/>
          <a:lstStyle>
            <a:lvl1pPr lvl="0" rtl="0">
              <a:defRPr/>
            </a:lvl1pPr>
          </a:lstStyle>
          <a:p/>
        </p:txBody>
      </p:sp>
      <p:sp>
        <p:nvSpPr>
          <p:cNvPr id="7" name=""/>
          <p:cNvSpPr txBox="1"/>
          <p:nvPr>
            <p:ph type="sldNum" idx="5"/>
          </p:nvPr>
        </p:nvSpPr>
        <p:spPr>
          <a:xfrm>
            <a:off x="3884613" y="8685212"/>
            <a:ext cx="2971800" cy="457200"/>
          </a:xfrm>
          <a:prstGeom prst="rect"/>
        </p:spPr>
        <p:txBody>
          <a:bodyPr/>
          <a:lstStyle>
            <a:lvl1pPr lvl="0" rtl="0">
              <a:defRPr/>
            </a:lvl1pPr>
          </a:lstStyle>
          <a:p>
            <a:fld id="{8B38DBA3-52F9-4AF4-A6A4-FA4D7DB2F99C}" type="slidenum">
              <a:t>&lt;#&gt;</a:t>
            </a:fld>
          </a:p>
        </p:txBody>
      </p:sp>
    </p:spTree>
  </p:cSld>
  <p:clrMap bg1="lt1" tx1="dk1" bg2="lt2"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s>
</file>

<file path=ppt/notesSlides/_rels/notesSlide10.xml.rels><?xml version="1.0" encoding="UTF-8" standalone="yes"?>
<Relationships xmlns="http://schemas.openxmlformats.org/package/2006/relationships"></Relationships>
</file>

<file path=ppt/notesSlides/_rels/notesSlide11.xml.rels><?xml version="1.0" encoding="UTF-8" standalone="yes"?>
<Relationships xmlns="http://schemas.openxmlformats.org/package/2006/relationships"></Relationships>
</file>

<file path=ppt/notesSlides/_rels/notesSlide2.xml.rels><?xml version="1.0" encoding="UTF-8" standalone="yes"?>
<Relationships xmlns="http://schemas.openxmlformats.org/package/2006/relationships"></Relationships>
</file>

<file path=ppt/notesSlides/_rels/notesSlide3.xml.rels><?xml version="1.0" encoding="UTF-8" standalone="yes"?>
<Relationships xmlns="http://schemas.openxmlformats.org/package/2006/relationships"></Relationships>
</file>

<file path=ppt/notesSlides/_rels/notesSlide4.xml.rels><?xml version="1.0" encoding="UTF-8" standalone="yes"?>
<Relationships xmlns="http://schemas.openxmlformats.org/package/2006/relationships"></Relationships>
</file>

<file path=ppt/notesSlides/_rels/notesSlide5.xml.rels><?xml version="1.0" encoding="UTF-8" standalone="yes"?>
<Relationships xmlns="http://schemas.openxmlformats.org/package/2006/relationships"></Relationships>
</file>

<file path=ppt/notesSlides/_rels/notesSlide6.xml.rels><?xml version="1.0" encoding="UTF-8" standalone="yes"?>
<Relationships xmlns="http://schemas.openxmlformats.org/package/2006/relationships"></Relationships>
</file>

<file path=ppt/notesSlides/_rels/notesSlide7.xml.rels><?xml version="1.0" encoding="UTF-8" standalone="yes"?>
<Relationships xmlns="http://schemas.openxmlformats.org/package/2006/relationships"></Relationships>
</file>

<file path=ppt/notesSlides/_rels/notesSlide8.xml.rels><?xml version="1.0" encoding="UTF-8" standalone="yes"?>
<Relationships xmlns="http://schemas.openxmlformats.org/package/2006/relationships"></Relationships>
</file>

<file path=ppt/notesSlides/_rels/notesSlide9.xml.rels><?xml version="1.0" encoding="UTF-8" standalone="yes"?>
<Relationships xmlns="http://schemas.openxmlformats.org/package/2006/relationships"></Relationships>
</file>

<file path=ppt/notesSlides/notesSlide1.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p:nvPr>
        </p:nvSpPr>
        <p:spPr>
          <a:xfrm>
            <a:off x="685800" y="609600"/>
            <a:ext cx="7086600" cy="533400"/>
          </a:xfrm>
          <a:prstGeom prst="rect"/>
        </p:spPr>
        <p:txBody>
          <a:bodyPr/>
          <a:lstStyle>
            <a:lvl1pPr lvl="0" rtl="0">
              <a:defRPr/>
            </a:lvl1pPr>
          </a:lstStyle>
          <a:p/>
        </p:txBody>
      </p:sp>
    </p:spTree>
  </p:cSld>
</p:notes>
</file>

<file path=ppt/notesSlides/notesSlide10.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p:nvPr>
        </p:nvSpPr>
        <p:spPr>
          <a:xfrm>
            <a:off x="685800" y="609600"/>
            <a:ext cx="7086600" cy="533400"/>
          </a:xfrm>
          <a:prstGeom prst="rect"/>
        </p:spPr>
        <p:txBody>
          <a:bodyPr/>
          <a:lstStyle>
            <a:lvl1pPr lvl="0" rtl="0">
              <a:defRPr/>
            </a:lvl1pPr>
          </a:lstStyle>
          <a:p/>
        </p:txBody>
      </p:sp>
    </p:spTree>
  </p:cSld>
</p:notes>
</file>

<file path=ppt/notesSlides/notesSlide11.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p:nvPr>
        </p:nvSpPr>
        <p:spPr>
          <a:xfrm>
            <a:off x="685800" y="609600"/>
            <a:ext cx="7086600" cy="533400"/>
          </a:xfrm>
          <a:prstGeom prst="rect"/>
        </p:spPr>
        <p:txBody>
          <a:bodyPr/>
          <a:lstStyle>
            <a:lvl1pPr lvl="0" rtl="0">
              <a:defRPr/>
            </a:lvl1pPr>
          </a:lstStyle>
          <a:p/>
        </p:txBody>
      </p:sp>
    </p:spTree>
  </p:cSld>
</p:notes>
</file>

<file path=ppt/notesSlides/notesSlide2.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p:nvPr>
        </p:nvSpPr>
        <p:spPr>
          <a:xfrm>
            <a:off x="685800" y="609600"/>
            <a:ext cx="7086600" cy="533400"/>
          </a:xfrm>
          <a:prstGeom prst="rect"/>
        </p:spPr>
        <p:txBody>
          <a:bodyPr/>
          <a:lstStyle>
            <a:lvl1pPr lvl="0" rtl="0">
              <a:defRPr/>
            </a:lvl1pPr>
          </a:lstStyle>
          <a:p/>
        </p:txBody>
      </p:sp>
    </p:spTree>
  </p:cSld>
</p:notes>
</file>

<file path=ppt/notesSlides/notesSlide3.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p:nvPr>
        </p:nvSpPr>
        <p:spPr>
          <a:xfrm>
            <a:off x="685800" y="609600"/>
            <a:ext cx="7086600" cy="533400"/>
          </a:xfrm>
          <a:prstGeom prst="rect"/>
        </p:spPr>
        <p:txBody>
          <a:bodyPr/>
          <a:lstStyle>
            <a:lvl1pPr lvl="0" rtl="0">
              <a:defRPr/>
            </a:lvl1pPr>
          </a:lstStyle>
          <a:p/>
        </p:txBody>
      </p:sp>
    </p:spTree>
  </p:cSld>
</p:notes>
</file>

<file path=ppt/notesSlides/notesSlide4.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p:nvPr>
        </p:nvSpPr>
        <p:spPr>
          <a:xfrm>
            <a:off x="685800" y="609600"/>
            <a:ext cx="7086600" cy="533400"/>
          </a:xfrm>
          <a:prstGeom prst="rect"/>
        </p:spPr>
        <p:txBody>
          <a:bodyPr/>
          <a:lstStyle>
            <a:lvl1pPr lvl="0" rtl="0">
              <a:defRPr/>
            </a:lvl1pPr>
          </a:lstStyle>
          <a:p/>
        </p:txBody>
      </p:sp>
    </p:spTree>
  </p:cSld>
</p:notes>
</file>

<file path=ppt/notesSlides/notesSlide5.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p:nvPr>
        </p:nvSpPr>
        <p:spPr>
          <a:xfrm>
            <a:off x="685800" y="609600"/>
            <a:ext cx="7086600" cy="533400"/>
          </a:xfrm>
          <a:prstGeom prst="rect"/>
        </p:spPr>
        <p:txBody>
          <a:bodyPr/>
          <a:lstStyle>
            <a:lvl1pPr lvl="0" rtl="0">
              <a:defRPr/>
            </a:lvl1pPr>
          </a:lstStyle>
          <a:p/>
        </p:txBody>
      </p:sp>
    </p:spTree>
  </p:cSld>
</p:notes>
</file>

<file path=ppt/notesSlides/notesSlide6.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p:nvPr>
        </p:nvSpPr>
        <p:spPr>
          <a:xfrm>
            <a:off x="685800" y="609600"/>
            <a:ext cx="7086600" cy="533400"/>
          </a:xfrm>
          <a:prstGeom prst="rect"/>
        </p:spPr>
        <p:txBody>
          <a:bodyPr/>
          <a:lstStyle>
            <a:lvl1pPr lvl="0" rtl="0">
              <a:defRPr/>
            </a:lvl1pPr>
          </a:lstStyle>
          <a:p/>
        </p:txBody>
      </p:sp>
    </p:spTree>
  </p:cSld>
</p:notes>
</file>

<file path=ppt/notesSlides/notesSlide7.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p:nvPr>
        </p:nvSpPr>
        <p:spPr>
          <a:xfrm>
            <a:off x="685800" y="609600"/>
            <a:ext cx="7086600" cy="533400"/>
          </a:xfrm>
          <a:prstGeom prst="rect"/>
        </p:spPr>
        <p:txBody>
          <a:bodyPr/>
          <a:lstStyle>
            <a:lvl1pPr lvl="0" rtl="0">
              <a:defRPr/>
            </a:lvl1pPr>
          </a:lstStyle>
          <a:p/>
        </p:txBody>
      </p:sp>
    </p:spTree>
  </p:cSld>
</p:notes>
</file>

<file path=ppt/notesSlides/notesSlide8.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p:nvPr>
        </p:nvSpPr>
        <p:spPr>
          <a:xfrm>
            <a:off x="685800" y="609600"/>
            <a:ext cx="7086600" cy="533400"/>
          </a:xfrm>
          <a:prstGeom prst="rect"/>
        </p:spPr>
        <p:txBody>
          <a:bodyPr/>
          <a:lstStyle>
            <a:lvl1pPr lvl="0" rtl="0">
              <a:defRPr/>
            </a:lvl1pPr>
          </a:lstStyle>
          <a:p/>
        </p:txBody>
      </p:sp>
    </p:spTree>
  </p:cSld>
</p:notes>
</file>

<file path=ppt/notesSlides/notesSlide9.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p:nvPr>
        </p:nvSpPr>
        <p:spPr>
          <a:xfrm>
            <a:off x="685800" y="609600"/>
            <a:ext cx="7086600" cy="533400"/>
          </a:xfrm>
          <a:prstGeom prst="rect"/>
        </p:spPr>
        <p:txBody>
          <a:bodyPr/>
          <a:lstStyle>
            <a:lvl1pPr lvl="0" rtl="0">
              <a:defRPr/>
            </a:lvl1pPr>
          </a:lstStyle>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p:cSld name="Panoramatický obrázek s popiskem">
    <p:spTree>
      <p:nvGrpSpPr>
        <p:cNvPr id="1" name=""/>
        <p:cNvGrpSpPr/>
        <p:nvPr/>
      </p:nvGrpSpPr>
      <p:grpSpPr>
        <a:xfrm>
          <a:off x="0" y="0"/>
          <a:ext cx="0" cy="0"/>
          <a:chOff x="0" y="0"/>
          <a:chExt cx="0" cy="0"/>
        </a:xfrm>
      </p:grpSpPr>
      <p:sp>
        <p:nvSpPr>
          <p:cNvPr id="2" name=""/>
          <p:cNvSpPr txBox="1"/>
          <p:nvPr>
            <p:ph type="title"/>
          </p:nvPr>
        </p:nvSpPr>
        <p:spPr>
          <a:xfrm>
            <a:off x="1154956" y="4800587"/>
            <a:ext cx="8825658" cy="566738"/>
          </a:xfrm>
          <a:prstGeom prst="rect"/>
        </p:spPr>
        <p:txBody>
          <a:bodyPr anchor="b"/>
          <a:lstStyle>
            <a:lvl1pPr lvl="0" algn="l" rtl="0">
              <a:defRPr sz="2400" b="0"/>
            </a:lvl1pPr>
          </a:lstStyle>
          <a:p>
            <a:pPr lvl="0" rtl="0"/>
            <a:r>
              <a:rPr lang="cs-CZ"/>
              <a:t>Kliknutím lze upravit styl.</a:t>
            </a:r>
          </a:p>
        </p:txBody>
      </p:sp>
      <p:sp>
        <p:nvSpPr>
          <p:cNvPr id="3" name=""/>
          <p:cNvSpPr txBox="1"/>
          <p:nvPr>
            <p:ph type="obj" idx="1"/>
          </p:nvPr>
        </p:nvSpPr>
        <p:spPr>
          <a:xfrm>
            <a:off x="1154955" y="685800"/>
            <a:ext cx="8825659" cy="3640666"/>
          </a:xfrm>
          <a:prstGeom prst="rect"/>
          <a:effectLst>
            <a:outerShdw sx="100000" sy="100000" dir="5400000" dist="50798" blurRad="50800" algn="tl">
              <a:srgbClr val="000000">
                <a:alpha val="43000"/>
              </a:srgbClr>
            </a:outerShdw>
          </a:effectLst>
        </p:spPr>
        <p:txBody>
          <a:bodyPr anchor="t"/>
          <a:lstStyle>
            <a:lvl1pPr lvl="0" algn="ctr" rtl="0" marL="0" indent="0">
              <a:buNone/>
              <a:defRPr sz="1600"/>
            </a:lvl1pPr>
          </a:lstStyle>
          <a:p>
            <a:pPr lvl="0" rtl="0"/>
            <a:r>
              <a:rPr lang="cs-CZ"/>
              <a:t>Kliknutím na ikonu přidáte obrázek.</a:t>
            </a:r>
          </a:p>
        </p:txBody>
      </p:sp>
      <p:sp>
        <p:nvSpPr>
          <p:cNvPr id="4" name=""/>
          <p:cNvSpPr txBox="1"/>
          <p:nvPr>
            <p:ph type="body" idx="2" sz="half"/>
          </p:nvPr>
        </p:nvSpPr>
        <p:spPr>
          <a:xfrm>
            <a:off x="1154956" y="5367325"/>
            <a:ext cx="8825656" cy="493712"/>
          </a:xfrm>
          <a:prstGeom prst="rect"/>
        </p:spPr>
        <p:txBody>
          <a:bodyPr/>
          <a:lstStyle>
            <a:lvl1pPr lvl="0" rtl="0" marL="0" indent="0">
              <a:buNone/>
              <a:defRPr sz="1200"/>
            </a:lvl1pPr>
          </a:lstStyle>
          <a:p>
            <a:pPr lvl="0" rtl="0"/>
            <a:r>
              <a:rPr lang="cs-CZ"/>
              <a:t>Upravte styly předlohy textu.</a:t>
            </a:r>
          </a:p>
        </p:txBody>
      </p:sp>
      <p:sp>
        <p:nvSpPr>
          <p:cNvPr id="5" name=""/>
          <p:cNvSpPr txBox="1"/>
          <p:nvPr>
            <p:ph type="dt" idx="10" sz="half"/>
          </p:nvPr>
        </p:nvSpPr>
        <p:spPr>
          <a:prstGeom prst="rect"/>
        </p:spPr>
        <p:txBody>
          <a:bodyPr/>
          <a:lstStyle>
            <a:lvl1pPr lvl="0" rtl="0">
              <a:defRPr/>
            </a:lvl1pPr>
          </a:lstStyle>
          <a:p/>
        </p:txBody>
      </p:sp>
      <p:sp>
        <p:nvSpPr>
          <p:cNvPr id="6" name=""/>
          <p:cNvSpPr txBox="1"/>
          <p:nvPr>
            <p:ph type="ftr" idx="11" sz="quarter"/>
          </p:nvPr>
        </p:nvSpPr>
        <p:spPr>
          <a:prstGeom prst="rect"/>
        </p:spPr>
        <p:txBody>
          <a:bodyPr/>
          <a:lstStyle>
            <a:lvl1pPr lvl="0" rtl="0">
              <a:defRPr/>
            </a:lvl1pPr>
          </a:lstStyle>
          <a:p/>
        </p:txBody>
      </p:sp>
      <p:sp>
        <p:nvSpPr>
          <p:cNvPr id="7" name=""/>
          <p:cNvSpPr txBox="1"/>
          <p:nvPr>
            <p:ph type="sldNum" idx="12" sz="quarter"/>
          </p:nvPr>
        </p:nvSpPr>
        <p:spPr>
          <a:prstGeom prst="rect"/>
        </p:spPr>
        <p:txBody>
          <a:bodyPr/>
          <a:lstStyle>
            <a:lvl1pPr lvl="0" rtl="0">
              <a:defRPr/>
            </a:lvl1pPr>
          </a:lstStyle>
          <a:p>
            <a:fld id="{8B38DBA3-52F9-4AF4-A6A4-FA4D7DB2F99C}" type="slidenum">
              <a:t>&lt;#&gt;</a:t>
            </a:fld>
          </a:p>
        </p:txBody>
      </p:sp>
    </p:spTree>
  </p:cSld>
</p:sldLayout>
</file>

<file path=ppt/slideLayouts/slideLayout10.xml><?xml version="1.0" encoding="utf-8"?>
<p:sldLayout xmlns:p="http://schemas.openxmlformats.org/presentationml/2006/main" xmlns:a="http://schemas.openxmlformats.org/drawingml/2006/main" xmlns:r="http://schemas.openxmlformats.org/officeDocument/2006/relationships">
  <p:cSld name="3 sloupce">
    <p:spTree>
      <p:nvGrpSpPr>
        <p:cNvPr id="1" name=""/>
        <p:cNvGrpSpPr/>
        <p:nvPr/>
      </p:nvGrpSpPr>
      <p:grpSpPr>
        <a:xfrm>
          <a:off x="0" y="0"/>
          <a:ext cx="0" cy="0"/>
          <a:chOff x="0" y="0"/>
          <a:chExt cx="0" cy="0"/>
        </a:xfrm>
      </p:grpSpPr>
      <p:sp>
        <p:nvSpPr>
          <p:cNvPr id="2" name=""/>
          <p:cNvSpPr txBox="1"/>
          <p:nvPr>
            <p:ph type="title"/>
          </p:nvPr>
        </p:nvSpPr>
        <p:spPr>
          <a:prstGeom prst="rect"/>
        </p:spPr>
        <p:txBody>
          <a:bodyPr/>
          <a:lstStyle>
            <a:lvl1pPr lvl="0" rtl="0">
              <a:defRPr sz="4200"/>
            </a:lvl1pPr>
          </a:lstStyle>
          <a:p>
            <a:pPr lvl="0" rtl="0"/>
            <a:r>
              <a:rPr lang="cs-CZ"/>
              <a:t>Kliknutím lze upravit styl.</a:t>
            </a:r>
          </a:p>
        </p:txBody>
      </p:sp>
      <p:sp>
        <p:nvSpPr>
          <p:cNvPr id="3" name=""/>
          <p:cNvSpPr txBox="1"/>
          <p:nvPr>
            <p:ph type="body" idx="1"/>
          </p:nvPr>
        </p:nvSpPr>
        <p:spPr>
          <a:xfrm>
            <a:off x="632947" y="1981200"/>
            <a:ext cx="2946866" cy="576262"/>
          </a:xfrm>
          <a:prstGeom prst="rect"/>
        </p:spPr>
        <p:txBody>
          <a:bodyPr anchor="b"/>
          <a:lstStyle>
            <a:lvl1pPr lvl="0" rtl="0" marL="0" indent="0">
              <a:buNone/>
              <a:defRPr sz="2400" b="0">
                <a:solidFill>
                  <a:schemeClr val="bg2">
                    <a:lumMod val="40000"/>
                    <a:lumOff val="60000"/>
                  </a:schemeClr>
                </a:solidFill>
              </a:defRPr>
            </a:lvl1pPr>
          </a:lstStyle>
          <a:p>
            <a:pPr lvl="0" rtl="0"/>
            <a:r>
              <a:rPr lang="cs-CZ"/>
              <a:t>Upravte styly předlohy textu.</a:t>
            </a:r>
          </a:p>
        </p:txBody>
      </p:sp>
      <p:sp>
        <p:nvSpPr>
          <p:cNvPr id="4" name=""/>
          <p:cNvSpPr txBox="1"/>
          <p:nvPr>
            <p:ph type="body" idx="15" sz="half"/>
          </p:nvPr>
        </p:nvSpPr>
        <p:spPr>
          <a:xfrm>
            <a:off x="652463" y="2667000"/>
            <a:ext cx="2927350" cy="3589338"/>
          </a:xfrm>
          <a:prstGeom prst="rect"/>
        </p:spPr>
        <p:txBody>
          <a:bodyPr anchor="t"/>
          <a:lstStyle>
            <a:lvl1pPr lvl="0" rtl="0" marL="0" indent="0">
              <a:buNone/>
              <a:defRPr sz="1400"/>
            </a:lvl1pPr>
          </a:lstStyle>
          <a:p>
            <a:pPr lvl="0" rtl="0"/>
            <a:r>
              <a:rPr lang="cs-CZ"/>
              <a:t>Upravte styly předlohy textu.</a:t>
            </a:r>
          </a:p>
        </p:txBody>
      </p:sp>
      <p:sp>
        <p:nvSpPr>
          <p:cNvPr id="5" name=""/>
          <p:cNvSpPr txBox="1"/>
          <p:nvPr>
            <p:ph type="body" idx="3" sz="quarter"/>
          </p:nvPr>
        </p:nvSpPr>
        <p:spPr>
          <a:xfrm>
            <a:off x="3883659" y="1981200"/>
            <a:ext cx="2936241" cy="576262"/>
          </a:xfrm>
          <a:prstGeom prst="rect"/>
        </p:spPr>
        <p:txBody>
          <a:bodyPr anchor="b"/>
          <a:lstStyle>
            <a:lvl1pPr lvl="0" rtl="0" marL="0" indent="0">
              <a:buNone/>
              <a:defRPr sz="2400" b="0">
                <a:solidFill>
                  <a:schemeClr val="bg2">
                    <a:lumMod val="40000"/>
                    <a:lumOff val="60000"/>
                  </a:schemeClr>
                </a:solidFill>
              </a:defRPr>
            </a:lvl1pPr>
          </a:lstStyle>
          <a:p>
            <a:pPr lvl="0" rtl="0"/>
            <a:r>
              <a:rPr lang="cs-CZ"/>
              <a:t>Upravte styly předlohy textu.</a:t>
            </a:r>
          </a:p>
        </p:txBody>
      </p:sp>
      <p:sp>
        <p:nvSpPr>
          <p:cNvPr id="6" name=""/>
          <p:cNvSpPr txBox="1"/>
          <p:nvPr>
            <p:ph type="body" idx="16" sz="half"/>
          </p:nvPr>
        </p:nvSpPr>
        <p:spPr>
          <a:xfrm>
            <a:off x="3873106" y="2667000"/>
            <a:ext cx="2946794" cy="3589338"/>
          </a:xfrm>
          <a:prstGeom prst="rect"/>
        </p:spPr>
        <p:txBody>
          <a:bodyPr anchor="t"/>
          <a:lstStyle>
            <a:lvl1pPr lvl="0" rtl="0" marL="0" indent="0">
              <a:buNone/>
              <a:defRPr sz="1400"/>
            </a:lvl1pPr>
          </a:lstStyle>
          <a:p>
            <a:pPr lvl="0" rtl="0"/>
            <a:r>
              <a:rPr lang="cs-CZ"/>
              <a:t>Upravte styly předlohy textu.</a:t>
            </a:r>
          </a:p>
        </p:txBody>
      </p:sp>
      <p:sp>
        <p:nvSpPr>
          <p:cNvPr id="7" name=""/>
          <p:cNvSpPr txBox="1"/>
          <p:nvPr>
            <p:ph type="body" idx="13" sz="quarter"/>
          </p:nvPr>
        </p:nvSpPr>
        <p:spPr>
          <a:xfrm>
            <a:off x="7124700" y="1981200"/>
            <a:ext cx="2932114" cy="576262"/>
          </a:xfrm>
          <a:prstGeom prst="rect"/>
        </p:spPr>
        <p:txBody>
          <a:bodyPr anchor="b"/>
          <a:lstStyle>
            <a:lvl1pPr lvl="0" rtl="0" marL="0" indent="0">
              <a:buNone/>
              <a:defRPr sz="2400" b="0">
                <a:solidFill>
                  <a:schemeClr val="bg2">
                    <a:lumMod val="40000"/>
                    <a:lumOff val="60000"/>
                  </a:schemeClr>
                </a:solidFill>
              </a:defRPr>
            </a:lvl1pPr>
          </a:lstStyle>
          <a:p>
            <a:pPr lvl="0" rtl="0"/>
            <a:r>
              <a:rPr lang="cs-CZ"/>
              <a:t>Upravte styly předlohy textu.</a:t>
            </a:r>
          </a:p>
        </p:txBody>
      </p:sp>
      <p:sp>
        <p:nvSpPr>
          <p:cNvPr id="8" name=""/>
          <p:cNvSpPr txBox="1"/>
          <p:nvPr>
            <p:ph type="body" idx="17" sz="half"/>
          </p:nvPr>
        </p:nvSpPr>
        <p:spPr>
          <a:xfrm>
            <a:off x="7124700" y="2667000"/>
            <a:ext cx="2932114" cy="3589338"/>
          </a:xfrm>
          <a:prstGeom prst="rect"/>
        </p:spPr>
        <p:txBody>
          <a:bodyPr anchor="t"/>
          <a:lstStyle>
            <a:lvl1pPr lvl="0" rtl="0" marL="0" indent="0">
              <a:buNone/>
              <a:defRPr sz="1400"/>
            </a:lvl1pPr>
          </a:lstStyle>
          <a:p>
            <a:pPr lvl="0" rtl="0"/>
            <a:r>
              <a:rPr lang="cs-CZ"/>
              <a:t>Upravte styly předlohy textu.</a:t>
            </a:r>
          </a:p>
        </p:txBody>
      </p:sp>
      <p:sp>
        <p:nvSpPr>
          <p:cNvPr id="9" name=""/>
          <p:cNvSpPr/>
          <p:nvPr/>
        </p:nvSpPr>
        <p:spPr>
          <a:xfrm>
            <a:off x="3726142" y="2133600"/>
            <a:ext cx="0" cy="3962400"/>
          </a:xfrm>
          <a:prstGeom prst="line">
            <a:avLst/>
          </a:prstGeom>
          <a:noFill/>
          <a:ln w="12700" cap="rnd">
            <a:solidFill>
              <a:schemeClr val="bg2">
                <a:lumMod val="40000"/>
                <a:lumOff val="60000"/>
                <a:alpha val="40000"/>
              </a:schemeClr>
            </a:solidFill>
          </a:ln>
        </p:spPr>
        <p:txBody>
          <a:bodyPr/>
          <a:lstStyle>
            <a:lvl1pPr lvl="0" rtl="0">
              <a:defRPr/>
            </a:lvl1pPr>
          </a:lstStyle>
          <a:p/>
        </p:txBody>
      </p:sp>
      <p:sp>
        <p:nvSpPr>
          <p:cNvPr id="10" name=""/>
          <p:cNvSpPr/>
          <p:nvPr/>
        </p:nvSpPr>
        <p:spPr>
          <a:xfrm>
            <a:off x="6962227" y="2133600"/>
            <a:ext cx="0" cy="3966882"/>
          </a:xfrm>
          <a:prstGeom prst="line">
            <a:avLst/>
          </a:prstGeom>
          <a:noFill/>
          <a:ln w="12700" cap="rnd">
            <a:solidFill>
              <a:schemeClr val="bg2">
                <a:lumMod val="40000"/>
                <a:lumOff val="60000"/>
                <a:alpha val="40000"/>
              </a:schemeClr>
            </a:solidFill>
          </a:ln>
        </p:spPr>
        <p:txBody>
          <a:bodyPr/>
          <a:lstStyle>
            <a:lvl1pPr lvl="0" rtl="0">
              <a:defRPr/>
            </a:lvl1pPr>
          </a:lstStyle>
          <a:p/>
        </p:txBody>
      </p:sp>
      <p:sp>
        <p:nvSpPr>
          <p:cNvPr id="11" name=""/>
          <p:cNvSpPr txBox="1"/>
          <p:nvPr>
            <p:ph type="dt" idx="10" sz="half"/>
          </p:nvPr>
        </p:nvSpPr>
        <p:spPr>
          <a:prstGeom prst="rect"/>
        </p:spPr>
        <p:txBody>
          <a:bodyPr/>
          <a:lstStyle>
            <a:lvl1pPr lvl="0" rtl="0">
              <a:defRPr/>
            </a:lvl1pPr>
          </a:lstStyle>
          <a:p/>
        </p:txBody>
      </p:sp>
      <p:sp>
        <p:nvSpPr>
          <p:cNvPr id="12" name=""/>
          <p:cNvSpPr txBox="1"/>
          <p:nvPr>
            <p:ph type="ftr" idx="11" sz="quarter"/>
          </p:nvPr>
        </p:nvSpPr>
        <p:spPr>
          <a:prstGeom prst="rect"/>
        </p:spPr>
        <p:txBody>
          <a:bodyPr/>
          <a:lstStyle>
            <a:lvl1pPr lvl="0" rtl="0">
              <a:defRPr/>
            </a:lvl1pPr>
          </a:lstStyle>
          <a:p/>
        </p:txBody>
      </p:sp>
      <p:sp>
        <p:nvSpPr>
          <p:cNvPr id="13" name=""/>
          <p:cNvSpPr txBox="1"/>
          <p:nvPr>
            <p:ph type="sldNum" idx="12" sz="quarter"/>
          </p:nvPr>
        </p:nvSpPr>
        <p:spPr>
          <a:prstGeom prst="rect"/>
        </p:spPr>
        <p:txBody>
          <a:bodyPr/>
          <a:lstStyle>
            <a:lvl1pPr lvl="0" rtl="0">
              <a:defRPr/>
            </a:lvl1pPr>
          </a:lstStyle>
          <a:p>
            <a:fld id="{8B38DBA3-52F9-4AF4-A6A4-FA4D7DB2F99C}" type="slidenum">
              <a:t>&lt;#&gt;</a:t>
            </a:fld>
          </a:p>
        </p:txBody>
      </p:sp>
    </p:spTree>
  </p:cSld>
</p:sldLayout>
</file>

<file path=ppt/slideLayouts/slideLayout11.xml><?xml version="1.0" encoding="utf-8"?>
<p:sldLayout xmlns:p="http://schemas.openxmlformats.org/presentationml/2006/main" xmlns:a="http://schemas.openxmlformats.org/drawingml/2006/main" xmlns:r="http://schemas.openxmlformats.org/officeDocument/2006/relationships">
  <p:cSld name="Svislý nadpis a text">
    <p:spTree>
      <p:nvGrpSpPr>
        <p:cNvPr id="1" name=""/>
        <p:cNvGrpSpPr/>
        <p:nvPr/>
      </p:nvGrpSpPr>
      <p:grpSpPr>
        <a:xfrm>
          <a:off x="0" y="0"/>
          <a:ext cx="0" cy="0"/>
          <a:chOff x="0" y="0"/>
          <a:chExt cx="0" cy="0"/>
        </a:xfrm>
      </p:grpSpPr>
      <p:sp>
        <p:nvSpPr>
          <p:cNvPr id="2" name=""/>
          <p:cNvSpPr txBox="1"/>
          <p:nvPr>
            <p:ph type="title"/>
          </p:nvPr>
        </p:nvSpPr>
        <p:spPr>
          <a:xfrm>
            <a:off x="8304214" y="430213"/>
            <a:ext cx="1752600" cy="5826125"/>
          </a:xfrm>
          <a:prstGeom prst="rect"/>
        </p:spPr>
        <p:txBody>
          <a:bodyPr anchor="b"/>
          <a:lstStyle>
            <a:lvl1pPr lvl="0" rtl="0">
              <a:defRPr/>
            </a:lvl1pPr>
          </a:lstStyle>
          <a:p>
            <a:pPr lvl="0" rtl="0"/>
            <a:r>
              <a:rPr lang="cs-CZ"/>
              <a:t>Kliknutím lze upravit styl.</a:t>
            </a:r>
          </a:p>
        </p:txBody>
      </p:sp>
      <p:sp>
        <p:nvSpPr>
          <p:cNvPr id="3" name=""/>
          <p:cNvSpPr txBox="1"/>
          <p:nvPr>
            <p:ph type="body" idx="1"/>
          </p:nvPr>
        </p:nvSpPr>
        <p:spPr>
          <a:xfrm>
            <a:off x="652463" y="887414"/>
            <a:ext cx="7423151" cy="5368925"/>
          </a:xfrm>
          <a:prstGeom prst="rect"/>
        </p:spPr>
        <p:txBody>
          <a:bodyPr/>
          <a:lstStyle>
            <a:lvl1pPr lvl="0" rtl="0">
              <a:defRPr/>
            </a:lvl1pPr>
          </a:lstStyle>
          <a:p>
            <a:pPr lvl="0" rtl="0"/>
            <a:r>
              <a:rPr lang="cs-CZ"/>
              <a:t>Upravte styly předlohy textu.</a:t>
            </a:r>
          </a:p>
          <a:p>
            <a:pPr lvl="1" rtl="0"/>
            <a:r>
              <a:rPr lang="cs-CZ"/>
              <a:t>Druhá úroveň</a:t>
            </a:r>
          </a:p>
          <a:p>
            <a:pPr lvl="2" rtl="0"/>
            <a:r>
              <a:rPr lang="cs-CZ"/>
              <a:t>Třetí úroveň</a:t>
            </a:r>
          </a:p>
          <a:p>
            <a:pPr lvl="3" rtl="0"/>
            <a:r>
              <a:rPr lang="cs-CZ"/>
              <a:t>Čtvrtá úroveň</a:t>
            </a:r>
          </a:p>
          <a:p>
            <a:pPr lvl="4" rtl="0"/>
            <a:r>
              <a:rPr lang="cs-CZ"/>
              <a:t>Pátá úroveň</a:t>
            </a:r>
          </a:p>
        </p:txBody>
      </p:sp>
      <p:sp>
        <p:nvSpPr>
          <p:cNvPr id="4" name=""/>
          <p:cNvSpPr txBox="1"/>
          <p:nvPr>
            <p:ph type="dt" idx="10" sz="half"/>
          </p:nvPr>
        </p:nvSpPr>
        <p:spPr>
          <a:prstGeom prst="rect"/>
        </p:spPr>
        <p:txBody>
          <a:bodyPr/>
          <a:lstStyle>
            <a:lvl1pPr lvl="0" rtl="0">
              <a:defRPr/>
            </a:lvl1pPr>
          </a:lstStyle>
          <a:p/>
        </p:txBody>
      </p:sp>
      <p:sp>
        <p:nvSpPr>
          <p:cNvPr id="5" name=""/>
          <p:cNvSpPr txBox="1"/>
          <p:nvPr>
            <p:ph type="ftr" idx="11" sz="quarter"/>
          </p:nvPr>
        </p:nvSpPr>
        <p:spPr>
          <a:prstGeom prst="rect"/>
        </p:spPr>
        <p:txBody>
          <a:bodyPr/>
          <a:lstStyle>
            <a:lvl1pPr lvl="0" rtl="0">
              <a:defRPr/>
            </a:lvl1pPr>
          </a:lstStyle>
          <a:p/>
        </p:txBody>
      </p:sp>
      <p:sp>
        <p:nvSpPr>
          <p:cNvPr id="6" name=""/>
          <p:cNvSpPr txBox="1"/>
          <p:nvPr>
            <p:ph type="sldNum" idx="12" sz="quarter"/>
          </p:nvPr>
        </p:nvSpPr>
        <p:spPr>
          <a:prstGeom prst="rect"/>
        </p:spPr>
        <p:txBody>
          <a:bodyPr/>
          <a:lstStyle>
            <a:lvl1pPr lvl="0" rtl="0">
              <a:defRPr/>
            </a:lvl1pPr>
          </a:lstStyle>
          <a:p>
            <a:fld id="{8B38DBA3-52F9-4AF4-A6A4-FA4D7DB2F99C}" type="slidenum">
              <a:t>&lt;#&gt;</a:t>
            </a:fld>
          </a:p>
        </p:txBody>
      </p:sp>
    </p:spTree>
  </p:cSld>
</p:sldLayout>
</file>

<file path=ppt/slideLayouts/slideLayout12.xml><?xml version="1.0" encoding="utf-8"?>
<p:sldLayout xmlns:p="http://schemas.openxmlformats.org/presentationml/2006/main" xmlns:a="http://schemas.openxmlformats.org/drawingml/2006/main" xmlns:r="http://schemas.openxmlformats.org/officeDocument/2006/relationships">
  <p:cSld name="Dva obsahy">
    <p:spTree>
      <p:nvGrpSpPr>
        <p:cNvPr id="1" name=""/>
        <p:cNvGrpSpPr/>
        <p:nvPr/>
      </p:nvGrpSpPr>
      <p:grpSpPr>
        <a:xfrm>
          <a:off x="0" y="0"/>
          <a:ext cx="0" cy="0"/>
          <a:chOff x="0" y="0"/>
          <a:chExt cx="0" cy="0"/>
        </a:xfrm>
      </p:grpSpPr>
      <p:sp>
        <p:nvSpPr>
          <p:cNvPr id="2" name=""/>
          <p:cNvSpPr txBox="1"/>
          <p:nvPr>
            <p:ph type="title"/>
          </p:nvPr>
        </p:nvSpPr>
        <p:spPr>
          <a:prstGeom prst="rect"/>
        </p:spPr>
        <p:txBody>
          <a:bodyPr/>
          <a:lstStyle>
            <a:lvl1pPr lvl="0" rtl="0">
              <a:defRPr/>
            </a:lvl1pPr>
          </a:lstStyle>
          <a:p>
            <a:pPr lvl="0" rtl="0"/>
            <a:r>
              <a:rPr lang="cs-CZ"/>
              <a:t>Kliknutím lze upravit styl.</a:t>
            </a:r>
          </a:p>
        </p:txBody>
      </p:sp>
      <p:sp>
        <p:nvSpPr>
          <p:cNvPr id="3" name=""/>
          <p:cNvSpPr txBox="1"/>
          <p:nvPr>
            <p:ph type="body" idx="1" sz="half"/>
          </p:nvPr>
        </p:nvSpPr>
        <p:spPr>
          <a:xfrm>
            <a:off x="1103312" y="2060575"/>
            <a:ext cx="4396339" cy="4195763"/>
          </a:xfrm>
          <a:prstGeom prst="rect"/>
        </p:spPr>
        <p:txBody>
          <a:bodyPr/>
          <a:lstStyle>
            <a:lvl1pPr lvl="0" rtl="0">
              <a:defRPr sz="1800"/>
            </a:lvl1pPr>
          </a:lstStyle>
          <a:p>
            <a:pPr lvl="0" rtl="0"/>
            <a:r>
              <a:rPr lang="cs-CZ"/>
              <a:t>Upravte styly předlohy textu.</a:t>
            </a:r>
          </a:p>
          <a:p>
            <a:pPr lvl="1" rtl="0"/>
            <a:r>
              <a:rPr lang="cs-CZ"/>
              <a:t>Druhá úroveň</a:t>
            </a:r>
          </a:p>
          <a:p>
            <a:pPr lvl="2" rtl="0"/>
            <a:r>
              <a:rPr lang="cs-CZ"/>
              <a:t>Třetí úroveň</a:t>
            </a:r>
          </a:p>
          <a:p>
            <a:pPr lvl="3" rtl="0"/>
            <a:r>
              <a:rPr lang="cs-CZ"/>
              <a:t>Čtvrtá úroveň</a:t>
            </a:r>
          </a:p>
          <a:p>
            <a:pPr lvl="4" rtl="0"/>
            <a:r>
              <a:rPr lang="cs-CZ"/>
              <a:t>Pátá úroveň</a:t>
            </a:r>
          </a:p>
        </p:txBody>
      </p:sp>
      <p:sp>
        <p:nvSpPr>
          <p:cNvPr id="4" name=""/>
          <p:cNvSpPr txBox="1"/>
          <p:nvPr>
            <p:ph type="body" idx="2" sz="half"/>
          </p:nvPr>
        </p:nvSpPr>
        <p:spPr>
          <a:xfrm>
            <a:off x="5654493" y="2056092"/>
            <a:ext cx="4396343" cy="4200245"/>
          </a:xfrm>
          <a:prstGeom prst="rect"/>
        </p:spPr>
        <p:txBody>
          <a:bodyPr/>
          <a:lstStyle>
            <a:lvl1pPr lvl="0" rtl="0">
              <a:defRPr sz="1800"/>
            </a:lvl1pPr>
          </a:lstStyle>
          <a:p>
            <a:pPr lvl="0" rtl="0"/>
            <a:r>
              <a:rPr lang="cs-CZ"/>
              <a:t>Upravte styly předlohy textu.</a:t>
            </a:r>
          </a:p>
          <a:p>
            <a:pPr lvl="1" rtl="0"/>
            <a:r>
              <a:rPr lang="cs-CZ"/>
              <a:t>Druhá úroveň</a:t>
            </a:r>
          </a:p>
          <a:p>
            <a:pPr lvl="2" rtl="0"/>
            <a:r>
              <a:rPr lang="cs-CZ"/>
              <a:t>Třetí úroveň</a:t>
            </a:r>
          </a:p>
          <a:p>
            <a:pPr lvl="3" rtl="0"/>
            <a:r>
              <a:rPr lang="cs-CZ"/>
              <a:t>Čtvrtá úroveň</a:t>
            </a:r>
          </a:p>
          <a:p>
            <a:pPr lvl="4" rtl="0"/>
            <a:r>
              <a:rPr lang="cs-CZ"/>
              <a:t>Pátá úroveň</a:t>
            </a:r>
          </a:p>
        </p:txBody>
      </p:sp>
      <p:sp>
        <p:nvSpPr>
          <p:cNvPr id="5" name=""/>
          <p:cNvSpPr txBox="1"/>
          <p:nvPr>
            <p:ph type="dt" idx="10" sz="half"/>
          </p:nvPr>
        </p:nvSpPr>
        <p:spPr>
          <a:prstGeom prst="rect"/>
        </p:spPr>
        <p:txBody>
          <a:bodyPr/>
          <a:lstStyle>
            <a:lvl1pPr lvl="0" rtl="0">
              <a:defRPr/>
            </a:lvl1pPr>
          </a:lstStyle>
          <a:p/>
        </p:txBody>
      </p:sp>
      <p:sp>
        <p:nvSpPr>
          <p:cNvPr id="6" name=""/>
          <p:cNvSpPr txBox="1"/>
          <p:nvPr>
            <p:ph type="ftr" idx="11" sz="quarter"/>
          </p:nvPr>
        </p:nvSpPr>
        <p:spPr>
          <a:prstGeom prst="rect"/>
        </p:spPr>
        <p:txBody>
          <a:bodyPr/>
          <a:lstStyle>
            <a:lvl1pPr lvl="0" rtl="0">
              <a:defRPr/>
            </a:lvl1pPr>
          </a:lstStyle>
          <a:p/>
        </p:txBody>
      </p:sp>
      <p:sp>
        <p:nvSpPr>
          <p:cNvPr id="7" name=""/>
          <p:cNvSpPr txBox="1"/>
          <p:nvPr>
            <p:ph type="sldNum" idx="12" sz="quarter"/>
          </p:nvPr>
        </p:nvSpPr>
        <p:spPr>
          <a:prstGeom prst="rect"/>
        </p:spPr>
        <p:txBody>
          <a:bodyPr/>
          <a:lstStyle>
            <a:lvl1pPr lvl="0" rtl="0">
              <a:defRPr/>
            </a:lvl1pPr>
          </a:lstStyle>
          <a:p>
            <a:fld id="{8B38DBA3-52F9-4AF4-A6A4-FA4D7DB2F99C}" type="slidenum">
              <a:t>&lt;#&gt;</a:t>
            </a:fld>
          </a:p>
        </p:txBody>
      </p:sp>
    </p:spTree>
  </p:cSld>
</p:sldLayout>
</file>

<file path=ppt/slideLayouts/slideLayout13.xml><?xml version="1.0" encoding="utf-8"?>
<p:sldLayout xmlns:p="http://schemas.openxmlformats.org/presentationml/2006/main" xmlns:a="http://schemas.openxmlformats.org/drawingml/2006/main" xmlns:r="http://schemas.openxmlformats.org/officeDocument/2006/relationships">
  <p:cSld name="Úvodní snímek">
    <p:spTree>
      <p:nvGrpSpPr>
        <p:cNvPr id="1" name=""/>
        <p:cNvGrpSpPr/>
        <p:nvPr/>
      </p:nvGrpSpPr>
      <p:grpSpPr>
        <a:xfrm>
          <a:off x="0" y="0"/>
          <a:ext cx="0" cy="0"/>
          <a:chOff x="0" y="0"/>
          <a:chExt cx="0" cy="0"/>
        </a:xfrm>
      </p:grpSpPr>
      <p:sp>
        <p:nvSpPr>
          <p:cNvPr id="2" name=""/>
          <p:cNvSpPr txBox="1"/>
          <p:nvPr>
            <p:ph type="ctrTitle"/>
          </p:nvPr>
        </p:nvSpPr>
        <p:spPr>
          <a:xfrm>
            <a:off x="1154955" y="1447800"/>
            <a:ext cx="8825659" cy="3329581"/>
          </a:xfrm>
          <a:prstGeom prst="rect"/>
        </p:spPr>
        <p:txBody>
          <a:bodyPr anchor="b"/>
          <a:lstStyle>
            <a:lvl1pPr lvl="0" rtl="0">
              <a:defRPr sz="7200"/>
            </a:lvl1pPr>
          </a:lstStyle>
          <a:p>
            <a:pPr lvl="0" rtl="0"/>
            <a:r>
              <a:rPr lang="cs-CZ"/>
              <a:t>Kliknutím lze upravit styl.</a:t>
            </a:r>
          </a:p>
        </p:txBody>
      </p:sp>
      <p:sp>
        <p:nvSpPr>
          <p:cNvPr id="3" name=""/>
          <p:cNvSpPr txBox="1"/>
          <p:nvPr>
            <p:ph type="subTitle" idx="1"/>
          </p:nvPr>
        </p:nvSpPr>
        <p:spPr>
          <a:xfrm>
            <a:off x="1154955" y="4777380"/>
            <a:ext cx="8825659" cy="861420"/>
          </a:xfrm>
          <a:prstGeom prst="rect"/>
        </p:spPr>
        <p:txBody>
          <a:bodyPr anchor="t"/>
          <a:lstStyle>
            <a:lvl1pPr lvl="0" algn="l" rtl="0" marL="0" indent="0">
              <a:buNone/>
              <a:defRPr cap="all">
                <a:solidFill>
                  <a:schemeClr val="bg2">
                    <a:lumMod val="40000"/>
                    <a:lumOff val="60000"/>
                  </a:schemeClr>
                </a:solidFill>
              </a:defRPr>
            </a:lvl1pPr>
          </a:lstStyle>
          <a:p>
            <a:pPr lvl="0" rtl="0"/>
            <a:r>
              <a:rPr lang="cs-CZ"/>
              <a:t>Kliknutím můžete upravit styl předlohy.</a:t>
            </a:r>
          </a:p>
        </p:txBody>
      </p:sp>
      <p:sp>
        <p:nvSpPr>
          <p:cNvPr id="4" name=""/>
          <p:cNvSpPr txBox="1"/>
          <p:nvPr>
            <p:ph type="dt" idx="10" sz="half"/>
          </p:nvPr>
        </p:nvSpPr>
        <p:spPr>
          <a:prstGeom prst="rect"/>
        </p:spPr>
        <p:txBody>
          <a:bodyPr/>
          <a:lstStyle>
            <a:lvl1pPr lvl="0" rtl="0">
              <a:defRPr/>
            </a:lvl1pPr>
          </a:lstStyle>
          <a:p/>
        </p:txBody>
      </p:sp>
      <p:sp>
        <p:nvSpPr>
          <p:cNvPr id="5" name=""/>
          <p:cNvSpPr txBox="1"/>
          <p:nvPr>
            <p:ph type="ftr" idx="11" sz="quarter"/>
          </p:nvPr>
        </p:nvSpPr>
        <p:spPr>
          <a:prstGeom prst="rect"/>
        </p:spPr>
        <p:txBody>
          <a:bodyPr/>
          <a:lstStyle>
            <a:lvl1pPr lvl="0" rtl="0">
              <a:defRPr/>
            </a:lvl1pPr>
          </a:lstStyle>
          <a:p/>
        </p:txBody>
      </p:sp>
      <p:sp>
        <p:nvSpPr>
          <p:cNvPr id="6" name=""/>
          <p:cNvSpPr txBox="1"/>
          <p:nvPr>
            <p:ph type="sldNum" idx="12" sz="quarter"/>
          </p:nvPr>
        </p:nvSpPr>
        <p:spPr>
          <a:prstGeom prst="rect"/>
        </p:spPr>
        <p:txBody>
          <a:bodyPr/>
          <a:lstStyle>
            <a:lvl1pPr lvl="0" rtl="0">
              <a:defRPr/>
            </a:lvl1pPr>
          </a:lstStyle>
          <a:p>
            <a:fld id="{8B38DBA3-52F9-4AF4-A6A4-FA4D7DB2F99C}" type="slidenum">
              <a:t>&lt;#&gt;</a:t>
            </a:fld>
          </a:p>
        </p:txBody>
      </p:sp>
    </p:spTree>
  </p:cSld>
</p:sldLayout>
</file>

<file path=ppt/slideLayouts/slideLayout14.xml><?xml version="1.0" encoding="utf-8"?>
<p:sldLayout xmlns:p="http://schemas.openxmlformats.org/presentationml/2006/main" xmlns:a="http://schemas.openxmlformats.org/drawingml/2006/main" xmlns:r="http://schemas.openxmlformats.org/officeDocument/2006/relationships">
  <p:cSld name="Prázdný">
    <p:spTree>
      <p:nvGrpSpPr>
        <p:cNvPr id="1" name=""/>
        <p:cNvGrpSpPr/>
        <p:nvPr/>
      </p:nvGrpSpPr>
      <p:grpSpPr>
        <a:xfrm>
          <a:off x="0" y="0"/>
          <a:ext cx="0" cy="0"/>
          <a:chOff x="0" y="0"/>
          <a:chExt cx="0" cy="0"/>
        </a:xfrm>
      </p:grpSpPr>
      <p:sp>
        <p:nvSpPr>
          <p:cNvPr id="2" name=""/>
          <p:cNvSpPr txBox="1"/>
          <p:nvPr>
            <p:ph type="dt" idx="10" sz="half"/>
          </p:nvPr>
        </p:nvSpPr>
        <p:spPr>
          <a:prstGeom prst="rect"/>
        </p:spPr>
        <p:txBody>
          <a:bodyPr/>
          <a:lstStyle>
            <a:lvl1pPr lvl="0" rtl="0">
              <a:defRPr/>
            </a:lvl1pPr>
          </a:lstStyle>
          <a:p/>
        </p:txBody>
      </p:sp>
      <p:sp>
        <p:nvSpPr>
          <p:cNvPr id="3" name=""/>
          <p:cNvSpPr txBox="1"/>
          <p:nvPr>
            <p:ph type="ftr" idx="11" sz="quarter"/>
          </p:nvPr>
        </p:nvSpPr>
        <p:spPr>
          <a:prstGeom prst="rect"/>
        </p:spPr>
        <p:txBody>
          <a:bodyPr/>
          <a:lstStyle>
            <a:lvl1pPr lvl="0" rtl="0">
              <a:defRPr/>
            </a:lvl1pPr>
          </a:lstStyle>
          <a:p/>
        </p:txBody>
      </p:sp>
      <p:sp>
        <p:nvSpPr>
          <p:cNvPr id="4" name=""/>
          <p:cNvSpPr txBox="1"/>
          <p:nvPr>
            <p:ph type="sldNum" idx="12" sz="quarter"/>
          </p:nvPr>
        </p:nvSpPr>
        <p:spPr>
          <a:prstGeom prst="rect"/>
        </p:spPr>
        <p:txBody>
          <a:bodyPr/>
          <a:lstStyle>
            <a:lvl1pPr lvl="0" rtl="0">
              <a:defRPr/>
            </a:lvl1pPr>
          </a:lstStyle>
          <a:p>
            <a:fld id="{8B38DBA3-52F9-4AF4-A6A4-FA4D7DB2F99C}" type="slidenum">
              <a:t>&lt;#&gt;</a:t>
            </a:fld>
          </a:p>
        </p:txBody>
      </p:sp>
    </p:spTree>
  </p:cSld>
</p:sldLayout>
</file>

<file path=ppt/slideLayouts/slideLayout15.xml><?xml version="1.0" encoding="utf-8"?>
<p:sldLayout xmlns:p="http://schemas.openxmlformats.org/presentationml/2006/main" xmlns:a="http://schemas.openxmlformats.org/drawingml/2006/main" xmlns:r="http://schemas.openxmlformats.org/officeDocument/2006/relationships">
  <p:cSld name="3 sloupce s obrázky">
    <p:spTree>
      <p:nvGrpSpPr>
        <p:cNvPr id="1" name=""/>
        <p:cNvGrpSpPr/>
        <p:nvPr/>
      </p:nvGrpSpPr>
      <p:grpSpPr>
        <a:xfrm>
          <a:off x="0" y="0"/>
          <a:ext cx="0" cy="0"/>
          <a:chOff x="0" y="0"/>
          <a:chExt cx="0" cy="0"/>
        </a:xfrm>
      </p:grpSpPr>
      <p:sp>
        <p:nvSpPr>
          <p:cNvPr id="2" name=""/>
          <p:cNvSpPr txBox="1"/>
          <p:nvPr>
            <p:ph type="title"/>
          </p:nvPr>
        </p:nvSpPr>
        <p:spPr>
          <a:prstGeom prst="rect"/>
        </p:spPr>
        <p:txBody>
          <a:bodyPr/>
          <a:lstStyle>
            <a:lvl1pPr lvl="0" rtl="0">
              <a:defRPr sz="4200"/>
            </a:lvl1pPr>
          </a:lstStyle>
          <a:p>
            <a:pPr lvl="0" rtl="0"/>
            <a:r>
              <a:rPr lang="cs-CZ"/>
              <a:t>Kliknutím lze upravit styl.</a:t>
            </a:r>
          </a:p>
        </p:txBody>
      </p:sp>
      <p:sp>
        <p:nvSpPr>
          <p:cNvPr id="3" name=""/>
          <p:cNvSpPr txBox="1"/>
          <p:nvPr>
            <p:ph type="body" idx="1"/>
          </p:nvPr>
        </p:nvSpPr>
        <p:spPr>
          <a:xfrm>
            <a:off x="652463" y="4250949"/>
            <a:ext cx="2940050" cy="576262"/>
          </a:xfrm>
          <a:prstGeom prst="rect"/>
        </p:spPr>
        <p:txBody>
          <a:bodyPr anchor="b"/>
          <a:lstStyle>
            <a:lvl1pPr lvl="0" rtl="0" marL="0" indent="0">
              <a:buNone/>
              <a:defRPr sz="2400" b="0">
                <a:solidFill>
                  <a:schemeClr val="bg2">
                    <a:lumMod val="40000"/>
                    <a:lumOff val="60000"/>
                  </a:schemeClr>
                </a:solidFill>
              </a:defRPr>
            </a:lvl1pPr>
          </a:lstStyle>
          <a:p>
            <a:pPr lvl="0" rtl="0"/>
            <a:r>
              <a:rPr lang="cs-CZ"/>
              <a:t>Upravte styly předlohy textu.</a:t>
            </a:r>
          </a:p>
        </p:txBody>
      </p:sp>
      <p:sp>
        <p:nvSpPr>
          <p:cNvPr id="4" name=""/>
          <p:cNvSpPr txBox="1"/>
          <p:nvPr>
            <p:ph type="obj" idx="15"/>
          </p:nvPr>
        </p:nvSpPr>
        <p:spPr>
          <a:xfrm>
            <a:off x="652463" y="2209800"/>
            <a:ext cx="2940050" cy="1524000"/>
          </a:xfrm>
          <a:prstGeom prst="rect"/>
          <a:effectLst>
            <a:outerShdw sx="100000" sy="100000" dir="5400000" dist="50798" blurRad="50800" algn="tl">
              <a:srgbClr val="000000">
                <a:alpha val="43000"/>
              </a:srgbClr>
            </a:outerShdw>
          </a:effectLst>
        </p:spPr>
        <p:txBody>
          <a:bodyPr anchor="t"/>
          <a:lstStyle>
            <a:lvl1pPr lvl="0" algn="ctr" rtl="0" marL="0" indent="0">
              <a:buNone/>
              <a:defRPr sz="1600"/>
            </a:lvl1pPr>
          </a:lstStyle>
          <a:p>
            <a:pPr lvl="0" rtl="0"/>
            <a:r>
              <a:rPr lang="cs-CZ"/>
              <a:t>Kliknutím na ikonu přidáte obrázek.</a:t>
            </a:r>
          </a:p>
        </p:txBody>
      </p:sp>
      <p:sp>
        <p:nvSpPr>
          <p:cNvPr id="5" name=""/>
          <p:cNvSpPr txBox="1"/>
          <p:nvPr>
            <p:ph type="body" idx="18" sz="half"/>
          </p:nvPr>
        </p:nvSpPr>
        <p:spPr>
          <a:xfrm>
            <a:off x="652463" y="4827211"/>
            <a:ext cx="2940050" cy="659189"/>
          </a:xfrm>
          <a:prstGeom prst="rect"/>
        </p:spPr>
        <p:txBody>
          <a:bodyPr anchor="t"/>
          <a:lstStyle>
            <a:lvl1pPr lvl="0" rtl="0" marL="0" indent="0">
              <a:buNone/>
              <a:defRPr sz="1400"/>
            </a:lvl1pPr>
          </a:lstStyle>
          <a:p>
            <a:pPr lvl="0" rtl="0"/>
            <a:r>
              <a:rPr lang="cs-CZ"/>
              <a:t>Upravte styly předlohy textu.</a:t>
            </a:r>
          </a:p>
        </p:txBody>
      </p:sp>
      <p:sp>
        <p:nvSpPr>
          <p:cNvPr id="6" name=""/>
          <p:cNvSpPr txBox="1"/>
          <p:nvPr>
            <p:ph type="body" idx="3" sz="quarter"/>
          </p:nvPr>
        </p:nvSpPr>
        <p:spPr>
          <a:xfrm>
            <a:off x="3889375" y="4250949"/>
            <a:ext cx="2930525" cy="576262"/>
          </a:xfrm>
          <a:prstGeom prst="rect"/>
        </p:spPr>
        <p:txBody>
          <a:bodyPr anchor="b"/>
          <a:lstStyle>
            <a:lvl1pPr lvl="0" rtl="0" marL="0" indent="0">
              <a:buNone/>
              <a:defRPr sz="2400" b="0">
                <a:solidFill>
                  <a:schemeClr val="bg2">
                    <a:lumMod val="40000"/>
                    <a:lumOff val="60000"/>
                  </a:schemeClr>
                </a:solidFill>
              </a:defRPr>
            </a:lvl1pPr>
          </a:lstStyle>
          <a:p>
            <a:pPr lvl="0" rtl="0"/>
            <a:r>
              <a:rPr lang="cs-CZ"/>
              <a:t>Upravte styly předlohy textu.</a:t>
            </a:r>
          </a:p>
        </p:txBody>
      </p:sp>
      <p:sp>
        <p:nvSpPr>
          <p:cNvPr id="7" name=""/>
          <p:cNvSpPr txBox="1"/>
          <p:nvPr>
            <p:ph type="obj" idx="21"/>
          </p:nvPr>
        </p:nvSpPr>
        <p:spPr>
          <a:xfrm>
            <a:off x="3889374" y="2209800"/>
            <a:ext cx="2930525" cy="1524000"/>
          </a:xfrm>
          <a:prstGeom prst="rect"/>
          <a:effectLst>
            <a:outerShdw sx="100000" sy="100000" dir="5400000" dist="50798" blurRad="50800" algn="tl">
              <a:srgbClr val="000000">
                <a:alpha val="43000"/>
              </a:srgbClr>
            </a:outerShdw>
          </a:effectLst>
        </p:spPr>
        <p:txBody>
          <a:bodyPr anchor="t"/>
          <a:lstStyle>
            <a:lvl1pPr lvl="0" algn="ctr" rtl="0" marL="0" indent="0">
              <a:buNone/>
              <a:defRPr sz="1600"/>
            </a:lvl1pPr>
          </a:lstStyle>
          <a:p>
            <a:pPr lvl="0" rtl="0"/>
            <a:r>
              <a:rPr lang="cs-CZ"/>
              <a:t>Kliknutím na ikonu přidáte obrázek.</a:t>
            </a:r>
          </a:p>
        </p:txBody>
      </p:sp>
      <p:sp>
        <p:nvSpPr>
          <p:cNvPr id="8" name=""/>
          <p:cNvSpPr txBox="1"/>
          <p:nvPr>
            <p:ph type="body" idx="19" sz="half"/>
          </p:nvPr>
        </p:nvSpPr>
        <p:spPr>
          <a:xfrm>
            <a:off x="3888022" y="4827210"/>
            <a:ext cx="2934406" cy="659189"/>
          </a:xfrm>
          <a:prstGeom prst="rect"/>
        </p:spPr>
        <p:txBody>
          <a:bodyPr anchor="t"/>
          <a:lstStyle>
            <a:lvl1pPr lvl="0" rtl="0" marL="0" indent="0">
              <a:buNone/>
              <a:defRPr sz="1400"/>
            </a:lvl1pPr>
          </a:lstStyle>
          <a:p>
            <a:pPr lvl="0" rtl="0"/>
            <a:r>
              <a:rPr lang="cs-CZ"/>
              <a:t>Upravte styly předlohy textu.</a:t>
            </a:r>
          </a:p>
        </p:txBody>
      </p:sp>
      <p:sp>
        <p:nvSpPr>
          <p:cNvPr id="9" name=""/>
          <p:cNvSpPr txBox="1"/>
          <p:nvPr>
            <p:ph type="body" idx="13" sz="quarter"/>
          </p:nvPr>
        </p:nvSpPr>
        <p:spPr>
          <a:xfrm>
            <a:off x="7124700" y="4250949"/>
            <a:ext cx="2932114" cy="576262"/>
          </a:xfrm>
          <a:prstGeom prst="rect"/>
        </p:spPr>
        <p:txBody>
          <a:bodyPr anchor="b"/>
          <a:lstStyle>
            <a:lvl1pPr lvl="0" rtl="0" marL="0" indent="0">
              <a:buNone/>
              <a:defRPr sz="2400" b="0">
                <a:solidFill>
                  <a:schemeClr val="bg2">
                    <a:lumMod val="40000"/>
                    <a:lumOff val="60000"/>
                  </a:schemeClr>
                </a:solidFill>
              </a:defRPr>
            </a:lvl1pPr>
          </a:lstStyle>
          <a:p>
            <a:pPr lvl="0" rtl="0"/>
            <a:r>
              <a:rPr lang="cs-CZ"/>
              <a:t>Upravte styly předlohy textu.</a:t>
            </a:r>
          </a:p>
        </p:txBody>
      </p:sp>
      <p:sp>
        <p:nvSpPr>
          <p:cNvPr id="10" name=""/>
          <p:cNvSpPr txBox="1"/>
          <p:nvPr>
            <p:ph type="obj" idx="22"/>
          </p:nvPr>
        </p:nvSpPr>
        <p:spPr>
          <a:xfrm>
            <a:off x="7124699" y="2209800"/>
            <a:ext cx="2932113" cy="1524000"/>
          </a:xfrm>
          <a:prstGeom prst="rect"/>
          <a:effectLst>
            <a:outerShdw sx="100000" sy="100000" dir="5400000" dist="50798" blurRad="50800" algn="tl">
              <a:srgbClr val="000000">
                <a:alpha val="43000"/>
              </a:srgbClr>
            </a:outerShdw>
          </a:effectLst>
        </p:spPr>
        <p:txBody>
          <a:bodyPr anchor="t"/>
          <a:lstStyle>
            <a:lvl1pPr lvl="0" algn="ctr" rtl="0" marL="0" indent="0">
              <a:buNone/>
              <a:defRPr sz="1600"/>
            </a:lvl1pPr>
          </a:lstStyle>
          <a:p>
            <a:pPr lvl="0" rtl="0"/>
            <a:r>
              <a:rPr lang="cs-CZ"/>
              <a:t>Kliknutím na ikonu přidáte obrázek.</a:t>
            </a:r>
          </a:p>
        </p:txBody>
      </p:sp>
      <p:sp>
        <p:nvSpPr>
          <p:cNvPr id="11" name=""/>
          <p:cNvSpPr txBox="1"/>
          <p:nvPr>
            <p:ph type="body" idx="20" sz="half"/>
          </p:nvPr>
        </p:nvSpPr>
        <p:spPr>
          <a:xfrm>
            <a:off x="7124575" y="4827208"/>
            <a:ext cx="2935997" cy="659189"/>
          </a:xfrm>
          <a:prstGeom prst="rect"/>
        </p:spPr>
        <p:txBody>
          <a:bodyPr anchor="t"/>
          <a:lstStyle>
            <a:lvl1pPr lvl="0" rtl="0" marL="0" indent="0">
              <a:buNone/>
              <a:defRPr sz="1400"/>
            </a:lvl1pPr>
          </a:lstStyle>
          <a:p>
            <a:pPr lvl="0" rtl="0"/>
            <a:r>
              <a:rPr lang="cs-CZ"/>
              <a:t>Upravte styly předlohy textu.</a:t>
            </a:r>
          </a:p>
        </p:txBody>
      </p:sp>
      <p:sp>
        <p:nvSpPr>
          <p:cNvPr id="12" name=""/>
          <p:cNvSpPr/>
          <p:nvPr/>
        </p:nvSpPr>
        <p:spPr>
          <a:xfrm>
            <a:off x="3726142" y="2133600"/>
            <a:ext cx="0" cy="3962400"/>
          </a:xfrm>
          <a:prstGeom prst="line">
            <a:avLst/>
          </a:prstGeom>
          <a:noFill/>
          <a:ln w="12700" cap="rnd">
            <a:solidFill>
              <a:schemeClr val="bg2">
                <a:lumMod val="40000"/>
                <a:lumOff val="60000"/>
                <a:alpha val="40000"/>
              </a:schemeClr>
            </a:solidFill>
          </a:ln>
        </p:spPr>
        <p:txBody>
          <a:bodyPr/>
          <a:lstStyle>
            <a:lvl1pPr lvl="0" rtl="0">
              <a:defRPr/>
            </a:lvl1pPr>
          </a:lstStyle>
          <a:p/>
        </p:txBody>
      </p:sp>
      <p:sp>
        <p:nvSpPr>
          <p:cNvPr id="13" name=""/>
          <p:cNvSpPr/>
          <p:nvPr/>
        </p:nvSpPr>
        <p:spPr>
          <a:xfrm>
            <a:off x="6962227" y="2133600"/>
            <a:ext cx="0" cy="3966882"/>
          </a:xfrm>
          <a:prstGeom prst="line">
            <a:avLst/>
          </a:prstGeom>
          <a:noFill/>
          <a:ln w="12700" cap="rnd">
            <a:solidFill>
              <a:schemeClr val="bg2">
                <a:lumMod val="40000"/>
                <a:lumOff val="60000"/>
                <a:alpha val="40000"/>
              </a:schemeClr>
            </a:solidFill>
          </a:ln>
        </p:spPr>
        <p:txBody>
          <a:bodyPr/>
          <a:lstStyle>
            <a:lvl1pPr lvl="0" rtl="0">
              <a:defRPr/>
            </a:lvl1pPr>
          </a:lstStyle>
          <a:p/>
        </p:txBody>
      </p:sp>
      <p:sp>
        <p:nvSpPr>
          <p:cNvPr id="14" name=""/>
          <p:cNvSpPr txBox="1"/>
          <p:nvPr>
            <p:ph type="dt" idx="10" sz="half"/>
          </p:nvPr>
        </p:nvSpPr>
        <p:spPr>
          <a:prstGeom prst="rect"/>
        </p:spPr>
        <p:txBody>
          <a:bodyPr/>
          <a:lstStyle>
            <a:lvl1pPr lvl="0" rtl="0">
              <a:defRPr/>
            </a:lvl1pPr>
          </a:lstStyle>
          <a:p/>
        </p:txBody>
      </p:sp>
      <p:sp>
        <p:nvSpPr>
          <p:cNvPr id="15" name=""/>
          <p:cNvSpPr txBox="1"/>
          <p:nvPr>
            <p:ph type="ftr" idx="11" sz="quarter"/>
          </p:nvPr>
        </p:nvSpPr>
        <p:spPr>
          <a:prstGeom prst="rect"/>
        </p:spPr>
        <p:txBody>
          <a:bodyPr/>
          <a:lstStyle>
            <a:lvl1pPr lvl="0" rtl="0">
              <a:defRPr/>
            </a:lvl1pPr>
          </a:lstStyle>
          <a:p/>
        </p:txBody>
      </p:sp>
      <p:sp>
        <p:nvSpPr>
          <p:cNvPr id="16" name=""/>
          <p:cNvSpPr txBox="1"/>
          <p:nvPr>
            <p:ph type="sldNum" idx="12" sz="quarter"/>
          </p:nvPr>
        </p:nvSpPr>
        <p:spPr>
          <a:prstGeom prst="rect"/>
        </p:spPr>
        <p:txBody>
          <a:bodyPr/>
          <a:lstStyle>
            <a:lvl1pPr lvl="0" rtl="0">
              <a:defRPr/>
            </a:lvl1pPr>
          </a:lstStyle>
          <a:p>
            <a:fld id="{8B38DBA3-52F9-4AF4-A6A4-FA4D7DB2F99C}" type="slidenum">
              <a:t>&lt;#&gt;</a:t>
            </a:fld>
          </a:p>
        </p:txBody>
      </p:sp>
    </p:spTree>
  </p:cSld>
</p:sldLayout>
</file>

<file path=ppt/slideLayouts/slideLayout16.xml><?xml version="1.0" encoding="utf-8"?>
<p:sldLayout xmlns:p="http://schemas.openxmlformats.org/presentationml/2006/main" xmlns:a="http://schemas.openxmlformats.org/drawingml/2006/main" xmlns:r="http://schemas.openxmlformats.org/officeDocument/2006/relationships">
  <p:cSld name="Citace s popiskem">
    <p:spTree>
      <p:nvGrpSpPr>
        <p:cNvPr id="1" name=""/>
        <p:cNvGrpSpPr/>
        <p:nvPr/>
      </p:nvGrpSpPr>
      <p:grpSpPr>
        <a:xfrm>
          <a:off x="0" y="0"/>
          <a:ext cx="0" cy="0"/>
          <a:chOff x="0" y="0"/>
          <a:chExt cx="0" cy="0"/>
        </a:xfrm>
      </p:grpSpPr>
      <p:sp>
        <p:nvSpPr>
          <p:cNvPr id="2" name=""/>
          <p:cNvSpPr txBox="1"/>
          <p:nvPr>
            <p:ph type="title"/>
          </p:nvPr>
        </p:nvSpPr>
        <p:spPr>
          <a:xfrm>
            <a:off x="1574801" y="1447800"/>
            <a:ext cx="7999315" cy="2323374"/>
          </a:xfrm>
          <a:prstGeom prst="rect"/>
        </p:spPr>
        <p:txBody>
          <a:bodyPr/>
          <a:lstStyle>
            <a:lvl1pPr lvl="0" rtl="0">
              <a:defRPr sz="4800"/>
            </a:lvl1pPr>
          </a:lstStyle>
          <a:p>
            <a:pPr lvl="0" rtl="0"/>
            <a:r>
              <a:rPr lang="cs-CZ"/>
              <a:t>Kliknutím lze upravit styl.</a:t>
            </a:r>
          </a:p>
        </p:txBody>
      </p:sp>
      <p:sp>
        <p:nvSpPr>
          <p:cNvPr id="3" name=""/>
          <p:cNvSpPr txBox="1"/>
          <p:nvPr>
            <p:ph type="body" idx="14" sz="half"/>
          </p:nvPr>
        </p:nvSpPr>
        <p:spPr>
          <a:xfrm>
            <a:off x="1930400" y="3771174"/>
            <a:ext cx="7279650" cy="342174"/>
          </a:xfrm>
          <a:prstGeom prst="rect"/>
        </p:spPr>
        <p:txBody>
          <a:bodyPr lIns="91440" tIns="45720" rIns="91440" bIns="45720" anchor="t"/>
          <a:lstStyle>
            <a:lvl1pPr lvl="0" rtl="0" marL="0" indent="0">
              <a:buNone/>
              <a:defRPr sz="1400" b="0" i="0">
                <a:solidFill>
                  <a:schemeClr val="bg2">
                    <a:lumMod val="40000"/>
                    <a:lumOff val="60000"/>
                  </a:schemeClr>
                </a:solidFill>
                <a:latin typeface="Century Gothic"/>
              </a:defRPr>
            </a:lvl1pPr>
          </a:lstStyle>
          <a:p>
            <a:pPr lvl="0" rtl="0" marL="0" indent="0">
              <a:buNone/>
            </a:pPr>
            <a:r>
              <a:rPr lang="cs-CZ"/>
              <a:t>Upravte styly předlohy textu.</a:t>
            </a:r>
          </a:p>
        </p:txBody>
      </p:sp>
      <p:sp>
        <p:nvSpPr>
          <p:cNvPr id="4" name=""/>
          <p:cNvSpPr txBox="1"/>
          <p:nvPr>
            <p:ph type="body" idx="2" sz="half"/>
          </p:nvPr>
        </p:nvSpPr>
        <p:spPr>
          <a:xfrm>
            <a:off x="1154954" y="4350657"/>
            <a:ext cx="8825662" cy="1676400"/>
          </a:xfrm>
          <a:prstGeom prst="rect"/>
        </p:spPr>
        <p:txBody>
          <a:bodyPr anchor="ctr"/>
          <a:lstStyle>
            <a:lvl1pPr lvl="0" rtl="0" marL="0" indent="0">
              <a:buNone/>
              <a:defRPr sz="1800"/>
            </a:lvl1pPr>
          </a:lstStyle>
          <a:p>
            <a:pPr lvl="0" rtl="0"/>
            <a:r>
              <a:rPr lang="cs-CZ"/>
              <a:t>Upravte styly předlohy textu.</a:t>
            </a:r>
          </a:p>
        </p:txBody>
      </p:sp>
      <p:sp>
        <p:nvSpPr>
          <p:cNvPr id="5" name=""/>
          <p:cNvSpPr txBox="1"/>
          <p:nvPr>
            <p:ph type="dt" idx="10" sz="half"/>
          </p:nvPr>
        </p:nvSpPr>
        <p:spPr>
          <a:prstGeom prst="rect"/>
        </p:spPr>
        <p:txBody>
          <a:bodyPr/>
          <a:lstStyle>
            <a:lvl1pPr lvl="0" rtl="0">
              <a:defRPr/>
            </a:lvl1pPr>
          </a:lstStyle>
          <a:p/>
        </p:txBody>
      </p:sp>
      <p:sp>
        <p:nvSpPr>
          <p:cNvPr id="6" name=""/>
          <p:cNvSpPr txBox="1"/>
          <p:nvPr>
            <p:ph type="ftr" idx="11" sz="quarter"/>
          </p:nvPr>
        </p:nvSpPr>
        <p:spPr>
          <a:prstGeom prst="rect"/>
        </p:spPr>
        <p:txBody>
          <a:bodyPr/>
          <a:lstStyle>
            <a:lvl1pPr lvl="0" rtl="0">
              <a:defRPr/>
            </a:lvl1pPr>
          </a:lstStyle>
          <a:p/>
        </p:txBody>
      </p:sp>
      <p:sp>
        <p:nvSpPr>
          <p:cNvPr id="7" name=""/>
          <p:cNvSpPr txBox="1"/>
          <p:nvPr>
            <p:ph type="sldNum" idx="12" sz="quarter"/>
          </p:nvPr>
        </p:nvSpPr>
        <p:spPr>
          <a:prstGeom prst="rect"/>
        </p:spPr>
        <p:txBody>
          <a:bodyPr/>
          <a:lstStyle>
            <a:lvl1pPr lvl="0" rtl="0">
              <a:defRPr/>
            </a:lvl1pPr>
          </a:lstStyle>
          <a:p>
            <a:fld id="{8B38DBA3-52F9-4AF4-A6A4-FA4D7DB2F99C}" type="slidenum">
              <a:t>&lt;#&gt;</a:t>
            </a:fld>
          </a:p>
        </p:txBody>
      </p:sp>
      <p:sp>
        <p:nvSpPr>
          <p:cNvPr id="8" name=""/>
          <p:cNvSpPr txBox="1"/>
          <p:nvPr/>
        </p:nvSpPr>
        <p:spPr>
          <a:xfrm>
            <a:off x="898295" y="971253"/>
            <a:ext cx="801912" cy="1969770"/>
          </a:xfrm>
          <a:prstGeom prst="rect"/>
          <a:noFill/>
        </p:spPr>
        <p:txBody>
          <a:bodyPr wrap="square"/>
          <a:lstStyle>
            <a:lvl1pPr lvl="0" algn="r" rtl="0">
              <a:defRPr sz="12200" b="0" i="0">
                <a:solidFill>
                  <a:schemeClr val="bg2">
                    <a:lumMod val="40000"/>
                    <a:lumOff val="60000"/>
                  </a:schemeClr>
                </a:solidFill>
                <a:latin typeface="Arial"/>
              </a:defRPr>
            </a:lvl1pPr>
          </a:lstStyle>
          <a:p>
            <a:pPr lvl="0" rtl="0"/>
            <a:r>
              <a:rPr/>
              <a:t>“</a:t>
            </a:r>
          </a:p>
        </p:txBody>
      </p:sp>
      <p:sp>
        <p:nvSpPr>
          <p:cNvPr id="9" name=""/>
          <p:cNvSpPr txBox="1"/>
          <p:nvPr/>
        </p:nvSpPr>
        <p:spPr>
          <a:xfrm>
            <a:off x="9330490" y="2613787"/>
            <a:ext cx="801912" cy="1969770"/>
          </a:xfrm>
          <a:prstGeom prst="rect"/>
          <a:noFill/>
        </p:spPr>
        <p:txBody>
          <a:bodyPr wrap="square"/>
          <a:lstStyle>
            <a:lvl1pPr lvl="0" algn="r" rtl="0">
              <a:defRPr sz="12200" b="0" i="0">
                <a:solidFill>
                  <a:schemeClr val="bg2">
                    <a:lumMod val="40000"/>
                    <a:lumOff val="60000"/>
                  </a:schemeClr>
                </a:solidFill>
                <a:latin typeface="Arial"/>
              </a:defRPr>
            </a:lvl1pPr>
          </a:lstStyle>
          <a:p>
            <a:pPr lvl="0" rtl="0"/>
            <a:r>
              <a:rPr/>
              <a:t>”</a:t>
            </a:r>
          </a:p>
        </p:txBody>
      </p:sp>
    </p:spTree>
  </p:cSld>
</p:sldLayout>
</file>

<file path=ppt/slideLayouts/slideLayout17.xml><?xml version="1.0" encoding="utf-8"?>
<p:sldLayout xmlns:p="http://schemas.openxmlformats.org/presentationml/2006/main" xmlns:a="http://schemas.openxmlformats.org/drawingml/2006/main" xmlns:r="http://schemas.openxmlformats.org/officeDocument/2006/relationships">
  <p:cSld name="Jmenovka">
    <p:spTree>
      <p:nvGrpSpPr>
        <p:cNvPr id="1" name=""/>
        <p:cNvGrpSpPr/>
        <p:nvPr/>
      </p:nvGrpSpPr>
      <p:grpSpPr>
        <a:xfrm>
          <a:off x="0" y="0"/>
          <a:ext cx="0" cy="0"/>
          <a:chOff x="0" y="0"/>
          <a:chExt cx="0" cy="0"/>
        </a:xfrm>
      </p:grpSpPr>
      <p:sp>
        <p:nvSpPr>
          <p:cNvPr id="2" name=""/>
          <p:cNvSpPr txBox="1"/>
          <p:nvPr>
            <p:ph type="title"/>
          </p:nvPr>
        </p:nvSpPr>
        <p:spPr>
          <a:xfrm>
            <a:off x="1154954" y="3124201"/>
            <a:ext cx="8825662" cy="1653181"/>
          </a:xfrm>
          <a:prstGeom prst="rect"/>
        </p:spPr>
        <p:txBody>
          <a:bodyPr anchor="b"/>
          <a:lstStyle>
            <a:lvl1pPr lvl="0" algn="l" rtl="0">
              <a:defRPr sz="4000" b="0"/>
            </a:lvl1pPr>
          </a:lstStyle>
          <a:p>
            <a:pPr lvl="0" rtl="0"/>
            <a:r>
              <a:rPr lang="cs-CZ"/>
              <a:t>Kliknutím lze upravit styl.</a:t>
            </a:r>
          </a:p>
        </p:txBody>
      </p:sp>
      <p:sp>
        <p:nvSpPr>
          <p:cNvPr id="3" name=""/>
          <p:cNvSpPr txBox="1"/>
          <p:nvPr>
            <p:ph type="body" idx="1"/>
          </p:nvPr>
        </p:nvSpPr>
        <p:spPr>
          <a:xfrm>
            <a:off x="1154954" y="4777382"/>
            <a:ext cx="8825662" cy="860400"/>
          </a:xfrm>
          <a:prstGeom prst="rect"/>
        </p:spPr>
        <p:txBody>
          <a:bodyPr anchor="t"/>
          <a:lstStyle>
            <a:lvl1pPr lvl="0" algn="l" rtl="0" marL="0" indent="0">
              <a:buNone/>
              <a:defRPr sz="2000">
                <a:solidFill>
                  <a:schemeClr val="bg2">
                    <a:lumMod val="40000"/>
                    <a:lumOff val="60000"/>
                  </a:schemeClr>
                </a:solidFill>
              </a:defRPr>
            </a:lvl1pPr>
          </a:lstStyle>
          <a:p>
            <a:pPr lvl="0" rtl="0"/>
            <a:r>
              <a:rPr lang="cs-CZ"/>
              <a:t>Upravte styly předlohy textu.</a:t>
            </a:r>
          </a:p>
        </p:txBody>
      </p:sp>
      <p:sp>
        <p:nvSpPr>
          <p:cNvPr id="4" name=""/>
          <p:cNvSpPr txBox="1"/>
          <p:nvPr>
            <p:ph type="dt" idx="10" sz="half"/>
          </p:nvPr>
        </p:nvSpPr>
        <p:spPr>
          <a:prstGeom prst="rect"/>
        </p:spPr>
        <p:txBody>
          <a:bodyPr/>
          <a:lstStyle>
            <a:lvl1pPr lvl="0" rtl="0">
              <a:defRPr/>
            </a:lvl1pPr>
          </a:lstStyle>
          <a:p/>
        </p:txBody>
      </p:sp>
      <p:sp>
        <p:nvSpPr>
          <p:cNvPr id="5" name=""/>
          <p:cNvSpPr txBox="1"/>
          <p:nvPr>
            <p:ph type="ftr" idx="11" sz="quarter"/>
          </p:nvPr>
        </p:nvSpPr>
        <p:spPr>
          <a:prstGeom prst="rect"/>
        </p:spPr>
        <p:txBody>
          <a:bodyPr/>
          <a:lstStyle>
            <a:lvl1pPr lvl="0" rtl="0">
              <a:defRPr/>
            </a:lvl1pPr>
          </a:lstStyle>
          <a:p/>
        </p:txBody>
      </p:sp>
      <p:sp>
        <p:nvSpPr>
          <p:cNvPr id="6" name=""/>
          <p:cNvSpPr txBox="1"/>
          <p:nvPr>
            <p:ph type="sldNum" idx="12" sz="quarter"/>
          </p:nvPr>
        </p:nvSpPr>
        <p:spPr>
          <a:prstGeom prst="rect"/>
        </p:spPr>
        <p:txBody>
          <a:bodyPr/>
          <a:lstStyle>
            <a:lvl1pPr lvl="0" rtl="0">
              <a:defRPr/>
            </a:lvl1pPr>
          </a:lstStyle>
          <a:p>
            <a:fld id="{8B38DBA3-52F9-4AF4-A6A4-FA4D7DB2F99C}" type="slidenum">
              <a:t>&lt;#&gt;</a:t>
            </a:fld>
          </a:p>
        </p:txBody>
      </p:sp>
    </p:spTree>
  </p:cSld>
</p:sldLayout>
</file>

<file path=ppt/slideLayouts/slideLayout2.xml><?xml version="1.0" encoding="utf-8"?>
<p:sldLayout xmlns:p="http://schemas.openxmlformats.org/presentationml/2006/main" xmlns:a="http://schemas.openxmlformats.org/drawingml/2006/main" xmlns:r="http://schemas.openxmlformats.org/officeDocument/2006/relationships">
  <p:cSld name="Obsah s titulkem">
    <p:spTree>
      <p:nvGrpSpPr>
        <p:cNvPr id="1" name=""/>
        <p:cNvGrpSpPr/>
        <p:nvPr/>
      </p:nvGrpSpPr>
      <p:grpSpPr>
        <a:xfrm>
          <a:off x="0" y="0"/>
          <a:ext cx="0" cy="0"/>
          <a:chOff x="0" y="0"/>
          <a:chExt cx="0" cy="0"/>
        </a:xfrm>
      </p:grpSpPr>
      <p:sp>
        <p:nvSpPr>
          <p:cNvPr id="2" name=""/>
          <p:cNvSpPr txBox="1"/>
          <p:nvPr>
            <p:ph type="title"/>
          </p:nvPr>
        </p:nvSpPr>
        <p:spPr>
          <a:xfrm>
            <a:off x="1154953" y="1447800"/>
            <a:ext cx="3401065" cy="1447800"/>
          </a:xfrm>
          <a:prstGeom prst="rect"/>
        </p:spPr>
        <p:txBody>
          <a:bodyPr anchor="b"/>
          <a:lstStyle>
            <a:lvl1pPr lvl="0" algn="l" rtl="0">
              <a:defRPr sz="2400" b="0"/>
            </a:lvl1pPr>
          </a:lstStyle>
          <a:p>
            <a:pPr lvl="0" rtl="0"/>
            <a:r>
              <a:rPr lang="cs-CZ"/>
              <a:t>Kliknutím lze upravit styl.</a:t>
            </a:r>
          </a:p>
        </p:txBody>
      </p:sp>
      <p:sp>
        <p:nvSpPr>
          <p:cNvPr id="3" name=""/>
          <p:cNvSpPr txBox="1"/>
          <p:nvPr>
            <p:ph type="body" idx="1"/>
          </p:nvPr>
        </p:nvSpPr>
        <p:spPr>
          <a:xfrm>
            <a:off x="4784616" y="1447800"/>
            <a:ext cx="5195998" cy="4572000"/>
          </a:xfrm>
          <a:prstGeom prst="rect"/>
        </p:spPr>
        <p:txBody>
          <a:bodyPr anchor="ctr"/>
          <a:lstStyle>
            <a:lvl1pPr lvl="0" rtl="0">
              <a:defRPr sz="2000"/>
            </a:lvl1pPr>
          </a:lstStyle>
          <a:p>
            <a:pPr lvl="0" rtl="0"/>
            <a:r>
              <a:rPr lang="cs-CZ"/>
              <a:t>Upravte styly předlohy textu.</a:t>
            </a:r>
          </a:p>
          <a:p>
            <a:pPr lvl="1" rtl="0"/>
            <a:r>
              <a:rPr lang="cs-CZ"/>
              <a:t>Druhá úroveň</a:t>
            </a:r>
          </a:p>
          <a:p>
            <a:pPr lvl="2" rtl="0"/>
            <a:r>
              <a:rPr lang="cs-CZ"/>
              <a:t>Třetí úroveň</a:t>
            </a:r>
          </a:p>
          <a:p>
            <a:pPr lvl="3" rtl="0"/>
            <a:r>
              <a:rPr lang="cs-CZ"/>
              <a:t>Čtvrtá úroveň</a:t>
            </a:r>
          </a:p>
          <a:p>
            <a:pPr lvl="4" rtl="0"/>
            <a:r>
              <a:rPr lang="cs-CZ"/>
              <a:t>Pátá úroveň</a:t>
            </a:r>
          </a:p>
        </p:txBody>
      </p:sp>
      <p:sp>
        <p:nvSpPr>
          <p:cNvPr id="4" name=""/>
          <p:cNvSpPr txBox="1"/>
          <p:nvPr>
            <p:ph type="body" idx="2" sz="half"/>
          </p:nvPr>
        </p:nvSpPr>
        <p:spPr>
          <a:xfrm>
            <a:off x="1154953" y="3129280"/>
            <a:ext cx="3401063" cy="2895599"/>
          </a:xfrm>
          <a:prstGeom prst="rect"/>
        </p:spPr>
        <p:txBody>
          <a:bodyPr/>
          <a:lstStyle>
            <a:lvl1pPr lvl="0" rtl="0" marL="0" indent="0">
              <a:buNone/>
              <a:defRPr sz="1400"/>
            </a:lvl1pPr>
          </a:lstStyle>
          <a:p>
            <a:pPr lvl="0" rtl="0"/>
            <a:r>
              <a:rPr lang="cs-CZ"/>
              <a:t>Upravte styly předlohy textu.</a:t>
            </a:r>
          </a:p>
        </p:txBody>
      </p:sp>
      <p:sp>
        <p:nvSpPr>
          <p:cNvPr id="5" name=""/>
          <p:cNvSpPr txBox="1"/>
          <p:nvPr>
            <p:ph type="dt" idx="10" sz="half"/>
          </p:nvPr>
        </p:nvSpPr>
        <p:spPr>
          <a:prstGeom prst="rect"/>
        </p:spPr>
        <p:txBody>
          <a:bodyPr/>
          <a:lstStyle>
            <a:lvl1pPr lvl="0" rtl="0">
              <a:defRPr/>
            </a:lvl1pPr>
          </a:lstStyle>
          <a:p/>
        </p:txBody>
      </p:sp>
      <p:sp>
        <p:nvSpPr>
          <p:cNvPr id="6" name=""/>
          <p:cNvSpPr txBox="1"/>
          <p:nvPr>
            <p:ph type="ftr" idx="11" sz="quarter"/>
          </p:nvPr>
        </p:nvSpPr>
        <p:spPr>
          <a:prstGeom prst="rect"/>
        </p:spPr>
        <p:txBody>
          <a:bodyPr/>
          <a:lstStyle>
            <a:lvl1pPr lvl="0" rtl="0">
              <a:defRPr/>
            </a:lvl1pPr>
          </a:lstStyle>
          <a:p/>
        </p:txBody>
      </p:sp>
      <p:sp>
        <p:nvSpPr>
          <p:cNvPr id="7" name=""/>
          <p:cNvSpPr txBox="1"/>
          <p:nvPr>
            <p:ph type="sldNum" idx="12" sz="quarter"/>
          </p:nvPr>
        </p:nvSpPr>
        <p:spPr>
          <a:prstGeom prst="rect"/>
        </p:spPr>
        <p:txBody>
          <a:bodyPr/>
          <a:lstStyle>
            <a:lvl1pPr lvl="0" rtl="0">
              <a:defRPr/>
            </a:lvl1pPr>
          </a:lstStyle>
          <a:p>
            <a:fld id="{8B38DBA3-52F9-4AF4-A6A4-FA4D7DB2F99C}" type="slidenum">
              <a:t>&lt;#&gt;</a:t>
            </a:fld>
          </a:p>
        </p:txBody>
      </p:sp>
    </p:spTree>
  </p:cSld>
</p:sldLayout>
</file>

<file path=ppt/slideLayouts/slideLayout3.xml><?xml version="1.0" encoding="utf-8"?>
<p:sldLayout xmlns:p="http://schemas.openxmlformats.org/presentationml/2006/main" xmlns:a="http://schemas.openxmlformats.org/drawingml/2006/main" xmlns:r="http://schemas.openxmlformats.org/officeDocument/2006/relationships">
  <p:cSld name="Nadpis a svislý text">
    <p:spTree>
      <p:nvGrpSpPr>
        <p:cNvPr id="1" name=""/>
        <p:cNvGrpSpPr/>
        <p:nvPr/>
      </p:nvGrpSpPr>
      <p:grpSpPr>
        <a:xfrm>
          <a:off x="0" y="0"/>
          <a:ext cx="0" cy="0"/>
          <a:chOff x="0" y="0"/>
          <a:chExt cx="0" cy="0"/>
        </a:xfrm>
      </p:grpSpPr>
      <p:sp>
        <p:nvSpPr>
          <p:cNvPr id="2" name=""/>
          <p:cNvSpPr txBox="1"/>
          <p:nvPr>
            <p:ph type="title"/>
          </p:nvPr>
        </p:nvSpPr>
        <p:spPr>
          <a:prstGeom prst="rect"/>
        </p:spPr>
        <p:txBody>
          <a:bodyPr/>
          <a:lstStyle>
            <a:lvl1pPr lvl="0" rtl="0">
              <a:defRPr/>
            </a:lvl1pPr>
          </a:lstStyle>
          <a:p>
            <a:pPr lvl="0" rtl="0"/>
            <a:r>
              <a:rPr lang="cs-CZ"/>
              <a:t>Kliknutím lze upravit styl.</a:t>
            </a:r>
          </a:p>
        </p:txBody>
      </p:sp>
      <p:sp>
        <p:nvSpPr>
          <p:cNvPr id="3" name=""/>
          <p:cNvSpPr txBox="1"/>
          <p:nvPr>
            <p:ph type="body" idx="1"/>
          </p:nvPr>
        </p:nvSpPr>
        <p:spPr>
          <a:prstGeom prst="rect"/>
        </p:spPr>
        <p:txBody>
          <a:bodyPr anchor="t"/>
          <a:lstStyle>
            <a:lvl1pPr lvl="0" rtl="0">
              <a:defRPr/>
            </a:lvl1pPr>
          </a:lstStyle>
          <a:p>
            <a:pPr lvl="0" rtl="0"/>
            <a:r>
              <a:rPr lang="cs-CZ"/>
              <a:t>Upravte styly předlohy textu.</a:t>
            </a:r>
          </a:p>
          <a:p>
            <a:pPr lvl="1" rtl="0"/>
            <a:r>
              <a:rPr lang="cs-CZ"/>
              <a:t>Druhá úroveň</a:t>
            </a:r>
          </a:p>
          <a:p>
            <a:pPr lvl="2" rtl="0"/>
            <a:r>
              <a:rPr lang="cs-CZ"/>
              <a:t>Třetí úroveň</a:t>
            </a:r>
          </a:p>
          <a:p>
            <a:pPr lvl="3" rtl="0"/>
            <a:r>
              <a:rPr lang="cs-CZ"/>
              <a:t>Čtvrtá úroveň</a:t>
            </a:r>
          </a:p>
          <a:p>
            <a:pPr lvl="4" rtl="0"/>
            <a:r>
              <a:rPr lang="cs-CZ"/>
              <a:t>Pátá úroveň</a:t>
            </a:r>
          </a:p>
        </p:txBody>
      </p:sp>
      <p:sp>
        <p:nvSpPr>
          <p:cNvPr id="4" name=""/>
          <p:cNvSpPr txBox="1"/>
          <p:nvPr>
            <p:ph type="dt" idx="10" sz="half"/>
          </p:nvPr>
        </p:nvSpPr>
        <p:spPr>
          <a:prstGeom prst="rect"/>
        </p:spPr>
        <p:txBody>
          <a:bodyPr/>
          <a:lstStyle>
            <a:lvl1pPr lvl="0" rtl="0">
              <a:defRPr/>
            </a:lvl1pPr>
          </a:lstStyle>
          <a:p/>
        </p:txBody>
      </p:sp>
      <p:sp>
        <p:nvSpPr>
          <p:cNvPr id="5" name=""/>
          <p:cNvSpPr txBox="1"/>
          <p:nvPr>
            <p:ph type="ftr" idx="11" sz="quarter"/>
          </p:nvPr>
        </p:nvSpPr>
        <p:spPr>
          <a:prstGeom prst="rect"/>
        </p:spPr>
        <p:txBody>
          <a:bodyPr/>
          <a:lstStyle>
            <a:lvl1pPr lvl="0" rtl="0">
              <a:defRPr/>
            </a:lvl1pPr>
          </a:lstStyle>
          <a:p/>
        </p:txBody>
      </p:sp>
      <p:sp>
        <p:nvSpPr>
          <p:cNvPr id="6" name=""/>
          <p:cNvSpPr txBox="1"/>
          <p:nvPr>
            <p:ph type="sldNum" idx="12" sz="quarter"/>
          </p:nvPr>
        </p:nvSpPr>
        <p:spPr>
          <a:prstGeom prst="rect"/>
        </p:spPr>
        <p:txBody>
          <a:bodyPr/>
          <a:lstStyle>
            <a:lvl1pPr lvl="0" rtl="0">
              <a:defRPr/>
            </a:lvl1pPr>
          </a:lstStyle>
          <a:p>
            <a:fld id="{8B38DBA3-52F9-4AF4-A6A4-FA4D7DB2F99C}" type="slidenum">
              <a:t>&lt;#&gt;</a:t>
            </a:fld>
          </a:p>
        </p:txBody>
      </p:sp>
    </p:spTree>
  </p:cSld>
</p:sldLayout>
</file>

<file path=ppt/slideLayouts/slideLayout4.xml><?xml version="1.0" encoding="utf-8"?>
<p:sldLayout xmlns:p="http://schemas.openxmlformats.org/presentationml/2006/main" xmlns:a="http://schemas.openxmlformats.org/drawingml/2006/main" xmlns:r="http://schemas.openxmlformats.org/officeDocument/2006/relationships">
  <p:cSld name="Porovnání">
    <p:spTree>
      <p:nvGrpSpPr>
        <p:cNvPr id="1" name=""/>
        <p:cNvGrpSpPr/>
        <p:nvPr/>
      </p:nvGrpSpPr>
      <p:grpSpPr>
        <a:xfrm>
          <a:off x="0" y="0"/>
          <a:ext cx="0" cy="0"/>
          <a:chOff x="0" y="0"/>
          <a:chExt cx="0" cy="0"/>
        </a:xfrm>
      </p:grpSpPr>
      <p:sp>
        <p:nvSpPr>
          <p:cNvPr id="2" name=""/>
          <p:cNvSpPr txBox="1"/>
          <p:nvPr>
            <p:ph type="title"/>
          </p:nvPr>
        </p:nvSpPr>
        <p:spPr>
          <a:prstGeom prst="rect"/>
        </p:spPr>
        <p:txBody>
          <a:bodyPr/>
          <a:lstStyle>
            <a:lvl1pPr lvl="0" rtl="0">
              <a:defRPr/>
            </a:lvl1pPr>
          </a:lstStyle>
          <a:p>
            <a:pPr lvl="0" rtl="0"/>
            <a:r>
              <a:rPr lang="cs-CZ"/>
              <a:t>Kliknutím lze upravit styl.</a:t>
            </a:r>
          </a:p>
        </p:txBody>
      </p:sp>
      <p:sp>
        <p:nvSpPr>
          <p:cNvPr id="3" name=""/>
          <p:cNvSpPr txBox="1"/>
          <p:nvPr>
            <p:ph type="body" idx="1"/>
          </p:nvPr>
        </p:nvSpPr>
        <p:spPr>
          <a:xfrm>
            <a:off x="1103313" y="1905000"/>
            <a:ext cx="4396338" cy="576262"/>
          </a:xfrm>
          <a:prstGeom prst="rect"/>
        </p:spPr>
        <p:txBody>
          <a:bodyPr anchor="b"/>
          <a:lstStyle>
            <a:lvl1pPr lvl="0" rtl="0" marL="0" indent="0">
              <a:buNone/>
              <a:defRPr sz="2400" b="0">
                <a:solidFill>
                  <a:schemeClr val="bg2">
                    <a:lumMod val="40000"/>
                    <a:lumOff val="60000"/>
                  </a:schemeClr>
                </a:solidFill>
              </a:defRPr>
            </a:lvl1pPr>
          </a:lstStyle>
          <a:p>
            <a:pPr lvl="0" rtl="0"/>
            <a:r>
              <a:rPr lang="cs-CZ"/>
              <a:t>Upravte styly předlohy textu.</a:t>
            </a:r>
          </a:p>
        </p:txBody>
      </p:sp>
      <p:sp>
        <p:nvSpPr>
          <p:cNvPr id="4" name=""/>
          <p:cNvSpPr txBox="1"/>
          <p:nvPr>
            <p:ph type="body" idx="2" sz="half"/>
          </p:nvPr>
        </p:nvSpPr>
        <p:spPr>
          <a:xfrm>
            <a:off x="1103312" y="2514600"/>
            <a:ext cx="4396339" cy="3741738"/>
          </a:xfrm>
          <a:prstGeom prst="rect"/>
        </p:spPr>
        <p:txBody>
          <a:bodyPr/>
          <a:lstStyle>
            <a:lvl1pPr lvl="0" rtl="0">
              <a:defRPr sz="1800"/>
            </a:lvl1pPr>
          </a:lstStyle>
          <a:p>
            <a:pPr lvl="0" rtl="0"/>
            <a:r>
              <a:rPr lang="cs-CZ"/>
              <a:t>Upravte styly předlohy textu.</a:t>
            </a:r>
          </a:p>
          <a:p>
            <a:pPr lvl="1" rtl="0"/>
            <a:r>
              <a:rPr lang="cs-CZ"/>
              <a:t>Druhá úroveň</a:t>
            </a:r>
          </a:p>
          <a:p>
            <a:pPr lvl="2" rtl="0"/>
            <a:r>
              <a:rPr lang="cs-CZ"/>
              <a:t>Třetí úroveň</a:t>
            </a:r>
          </a:p>
          <a:p>
            <a:pPr lvl="3" rtl="0"/>
            <a:r>
              <a:rPr lang="cs-CZ"/>
              <a:t>Čtvrtá úroveň</a:t>
            </a:r>
          </a:p>
          <a:p>
            <a:pPr lvl="4" rtl="0"/>
            <a:r>
              <a:rPr lang="cs-CZ"/>
              <a:t>Pátá úroveň</a:t>
            </a:r>
          </a:p>
        </p:txBody>
      </p:sp>
      <p:sp>
        <p:nvSpPr>
          <p:cNvPr id="5" name=""/>
          <p:cNvSpPr txBox="1"/>
          <p:nvPr>
            <p:ph type="body" idx="3" sz="quarter"/>
          </p:nvPr>
        </p:nvSpPr>
        <p:spPr>
          <a:xfrm>
            <a:off x="5654495" y="1905000"/>
            <a:ext cx="4396341" cy="576262"/>
          </a:xfrm>
          <a:prstGeom prst="rect"/>
        </p:spPr>
        <p:txBody>
          <a:bodyPr anchor="b"/>
          <a:lstStyle>
            <a:lvl1pPr lvl="0" rtl="0" marL="0" indent="0">
              <a:buNone/>
              <a:defRPr sz="2400" b="0">
                <a:solidFill>
                  <a:schemeClr val="bg2">
                    <a:lumMod val="40000"/>
                    <a:lumOff val="60000"/>
                  </a:schemeClr>
                </a:solidFill>
              </a:defRPr>
            </a:lvl1pPr>
          </a:lstStyle>
          <a:p>
            <a:pPr lvl="0" rtl="0"/>
            <a:r>
              <a:rPr lang="cs-CZ"/>
              <a:t>Upravte styly předlohy textu.</a:t>
            </a:r>
          </a:p>
        </p:txBody>
      </p:sp>
      <p:sp>
        <p:nvSpPr>
          <p:cNvPr id="6" name=""/>
          <p:cNvSpPr txBox="1"/>
          <p:nvPr>
            <p:ph type="body" idx="4" sz="quarter"/>
          </p:nvPr>
        </p:nvSpPr>
        <p:spPr>
          <a:xfrm>
            <a:off x="5654495" y="2514600"/>
            <a:ext cx="4396341" cy="3741738"/>
          </a:xfrm>
          <a:prstGeom prst="rect"/>
        </p:spPr>
        <p:txBody>
          <a:bodyPr/>
          <a:lstStyle>
            <a:lvl1pPr lvl="0" rtl="0">
              <a:defRPr sz="1800"/>
            </a:lvl1pPr>
          </a:lstStyle>
          <a:p>
            <a:pPr lvl="0" rtl="0"/>
            <a:r>
              <a:rPr lang="cs-CZ"/>
              <a:t>Upravte styly předlohy textu.</a:t>
            </a:r>
          </a:p>
          <a:p>
            <a:pPr lvl="1" rtl="0"/>
            <a:r>
              <a:rPr lang="cs-CZ"/>
              <a:t>Druhá úroveň</a:t>
            </a:r>
          </a:p>
          <a:p>
            <a:pPr lvl="2" rtl="0"/>
            <a:r>
              <a:rPr lang="cs-CZ"/>
              <a:t>Třetí úroveň</a:t>
            </a:r>
          </a:p>
          <a:p>
            <a:pPr lvl="3" rtl="0"/>
            <a:r>
              <a:rPr lang="cs-CZ"/>
              <a:t>Čtvrtá úroveň</a:t>
            </a:r>
          </a:p>
          <a:p>
            <a:pPr lvl="4" rtl="0"/>
            <a:r>
              <a:rPr lang="cs-CZ"/>
              <a:t>Pátá úroveň</a:t>
            </a:r>
          </a:p>
        </p:txBody>
      </p:sp>
      <p:sp>
        <p:nvSpPr>
          <p:cNvPr id="7" name=""/>
          <p:cNvSpPr txBox="1"/>
          <p:nvPr>
            <p:ph type="dt" idx="10" sz="half"/>
          </p:nvPr>
        </p:nvSpPr>
        <p:spPr>
          <a:prstGeom prst="rect"/>
        </p:spPr>
        <p:txBody>
          <a:bodyPr/>
          <a:lstStyle>
            <a:lvl1pPr lvl="0" rtl="0">
              <a:defRPr/>
            </a:lvl1pPr>
          </a:lstStyle>
          <a:p/>
        </p:txBody>
      </p:sp>
      <p:sp>
        <p:nvSpPr>
          <p:cNvPr id="8" name=""/>
          <p:cNvSpPr txBox="1"/>
          <p:nvPr>
            <p:ph type="ftr" idx="11" sz="quarter"/>
          </p:nvPr>
        </p:nvSpPr>
        <p:spPr>
          <a:prstGeom prst="rect"/>
        </p:spPr>
        <p:txBody>
          <a:bodyPr/>
          <a:lstStyle>
            <a:lvl1pPr lvl="0" rtl="0">
              <a:defRPr/>
            </a:lvl1pPr>
          </a:lstStyle>
          <a:p/>
        </p:txBody>
      </p:sp>
      <p:sp>
        <p:nvSpPr>
          <p:cNvPr id="9" name=""/>
          <p:cNvSpPr txBox="1"/>
          <p:nvPr>
            <p:ph type="sldNum" idx="12" sz="quarter"/>
          </p:nvPr>
        </p:nvSpPr>
        <p:spPr>
          <a:prstGeom prst="rect"/>
        </p:spPr>
        <p:txBody>
          <a:bodyPr/>
          <a:lstStyle>
            <a:lvl1pPr lvl="0" rtl="0">
              <a:defRPr/>
            </a:lvl1pPr>
          </a:lstStyle>
          <a:p>
            <a:fld id="{8B38DBA3-52F9-4AF4-A6A4-FA4D7DB2F99C}" type="slidenum">
              <a:t>&lt;#&gt;</a:t>
            </a:fld>
          </a:p>
        </p:txBody>
      </p:sp>
    </p:spTree>
  </p:cSld>
</p:sldLayout>
</file>

<file path=ppt/slideLayouts/slideLayout5.xml><?xml version="1.0" encoding="utf-8"?>
<p:sldLayout xmlns:p="http://schemas.openxmlformats.org/presentationml/2006/main" xmlns:a="http://schemas.openxmlformats.org/drawingml/2006/main" xmlns:r="http://schemas.openxmlformats.org/officeDocument/2006/relationships">
  <p:cSld name="Obrázek s titulkem">
    <p:spTree>
      <p:nvGrpSpPr>
        <p:cNvPr id="1" name=""/>
        <p:cNvGrpSpPr/>
        <p:nvPr/>
      </p:nvGrpSpPr>
      <p:grpSpPr>
        <a:xfrm>
          <a:off x="0" y="0"/>
          <a:ext cx="0" cy="0"/>
          <a:chOff x="0" y="0"/>
          <a:chExt cx="0" cy="0"/>
        </a:xfrm>
      </p:grpSpPr>
      <p:sp>
        <p:nvSpPr>
          <p:cNvPr id="2" name=""/>
          <p:cNvSpPr txBox="1"/>
          <p:nvPr>
            <p:ph type="title"/>
          </p:nvPr>
        </p:nvSpPr>
        <p:spPr>
          <a:xfrm>
            <a:off x="1153907" y="1854192"/>
            <a:ext cx="5092907" cy="1574808"/>
          </a:xfrm>
          <a:prstGeom prst="rect"/>
        </p:spPr>
        <p:txBody>
          <a:bodyPr anchor="b"/>
          <a:lstStyle>
            <a:lvl1pPr lvl="0" algn="l" rtl="0">
              <a:defRPr sz="3600" b="0"/>
            </a:lvl1pPr>
          </a:lstStyle>
          <a:p>
            <a:pPr lvl="0" rtl="0"/>
            <a:r>
              <a:rPr lang="cs-CZ"/>
              <a:t>Kliknutím lze upravit styl.</a:t>
            </a:r>
          </a:p>
        </p:txBody>
      </p:sp>
      <p:sp>
        <p:nvSpPr>
          <p:cNvPr id="3" name=""/>
          <p:cNvSpPr txBox="1"/>
          <p:nvPr>
            <p:ph type="obj" idx="1"/>
          </p:nvPr>
        </p:nvSpPr>
        <p:spPr>
          <a:xfrm>
            <a:off x="6949547" y="1143000"/>
            <a:ext cx="3200399" cy="4572000"/>
          </a:xfrm>
          <a:prstGeom prst="rect"/>
          <a:effectLst>
            <a:outerShdw sx="100000" sy="100000" dir="5400000" dist="50798" blurRad="50800" algn="tl">
              <a:srgbClr val="000000">
                <a:alpha val="43000"/>
              </a:srgbClr>
            </a:outerShdw>
          </a:effectLst>
        </p:spPr>
        <p:txBody>
          <a:bodyPr anchor="t"/>
          <a:lstStyle>
            <a:lvl1pPr lvl="0" algn="ctr" rtl="0" marL="0" indent="0">
              <a:buNone/>
              <a:defRPr sz="1600"/>
            </a:lvl1pPr>
          </a:lstStyle>
          <a:p>
            <a:pPr lvl="0" rtl="0"/>
            <a:r>
              <a:rPr lang="cs-CZ"/>
              <a:t>Kliknutím na ikonu přidáte obrázek.</a:t>
            </a:r>
          </a:p>
        </p:txBody>
      </p:sp>
      <p:sp>
        <p:nvSpPr>
          <p:cNvPr id="4" name=""/>
          <p:cNvSpPr txBox="1"/>
          <p:nvPr>
            <p:ph type="body" idx="2" sz="half"/>
          </p:nvPr>
        </p:nvSpPr>
        <p:spPr>
          <a:xfrm>
            <a:off x="1154954" y="3657600"/>
            <a:ext cx="5084979" cy="1371600"/>
          </a:xfrm>
          <a:prstGeom prst="rect"/>
        </p:spPr>
        <p:txBody>
          <a:bodyPr/>
          <a:lstStyle>
            <a:lvl1pPr lvl="0" rtl="0" marL="0" indent="0">
              <a:buNone/>
              <a:defRPr sz="1400"/>
            </a:lvl1pPr>
          </a:lstStyle>
          <a:p>
            <a:pPr lvl="0" rtl="0"/>
            <a:r>
              <a:rPr lang="cs-CZ"/>
              <a:t>Upravte styly předlohy textu.</a:t>
            </a:r>
          </a:p>
        </p:txBody>
      </p:sp>
      <p:sp>
        <p:nvSpPr>
          <p:cNvPr id="5" name=""/>
          <p:cNvSpPr txBox="1"/>
          <p:nvPr>
            <p:ph type="dt" idx="10" sz="half"/>
          </p:nvPr>
        </p:nvSpPr>
        <p:spPr>
          <a:prstGeom prst="rect"/>
        </p:spPr>
        <p:txBody>
          <a:bodyPr/>
          <a:lstStyle>
            <a:lvl1pPr lvl="0" rtl="0">
              <a:defRPr/>
            </a:lvl1pPr>
          </a:lstStyle>
          <a:p/>
        </p:txBody>
      </p:sp>
      <p:sp>
        <p:nvSpPr>
          <p:cNvPr id="6" name=""/>
          <p:cNvSpPr txBox="1"/>
          <p:nvPr>
            <p:ph type="ftr" idx="11" sz="quarter"/>
          </p:nvPr>
        </p:nvSpPr>
        <p:spPr>
          <a:prstGeom prst="rect"/>
        </p:spPr>
        <p:txBody>
          <a:bodyPr/>
          <a:lstStyle>
            <a:lvl1pPr lvl="0" rtl="0">
              <a:defRPr/>
            </a:lvl1pPr>
          </a:lstStyle>
          <a:p/>
        </p:txBody>
      </p:sp>
      <p:sp>
        <p:nvSpPr>
          <p:cNvPr id="7" name=""/>
          <p:cNvSpPr txBox="1"/>
          <p:nvPr>
            <p:ph type="sldNum" idx="12" sz="quarter"/>
          </p:nvPr>
        </p:nvSpPr>
        <p:spPr>
          <a:prstGeom prst="rect"/>
        </p:spPr>
        <p:txBody>
          <a:bodyPr/>
          <a:lstStyle>
            <a:lvl1pPr lvl="0" rtl="0">
              <a:defRPr/>
            </a:lvl1pPr>
          </a:lstStyle>
          <a:p>
            <a:fld id="{8B38DBA3-52F9-4AF4-A6A4-FA4D7DB2F99C}" type="slidenum">
              <a:t>&lt;#&gt;</a:t>
            </a:fld>
          </a:p>
        </p:txBody>
      </p:sp>
    </p:spTree>
  </p:cSld>
</p:sldLayout>
</file>

<file path=ppt/slideLayouts/slideLayout6.xml><?xml version="1.0" encoding="utf-8"?>
<p:sldLayout xmlns:p="http://schemas.openxmlformats.org/presentationml/2006/main" xmlns:a="http://schemas.openxmlformats.org/drawingml/2006/main" xmlns:r="http://schemas.openxmlformats.org/officeDocument/2006/relationships">
  <p:cSld name="Název a popisek">
    <p:spTree>
      <p:nvGrpSpPr>
        <p:cNvPr id="1" name=""/>
        <p:cNvGrpSpPr/>
        <p:nvPr/>
      </p:nvGrpSpPr>
      <p:grpSpPr>
        <a:xfrm>
          <a:off x="0" y="0"/>
          <a:ext cx="0" cy="0"/>
          <a:chOff x="0" y="0"/>
          <a:chExt cx="0" cy="0"/>
        </a:xfrm>
      </p:grpSpPr>
      <p:sp>
        <p:nvSpPr>
          <p:cNvPr id="2" name=""/>
          <p:cNvSpPr txBox="1"/>
          <p:nvPr>
            <p:ph type="title"/>
          </p:nvPr>
        </p:nvSpPr>
        <p:spPr>
          <a:xfrm>
            <a:off x="1154954" y="1447800"/>
            <a:ext cx="8825662" cy="1981200"/>
          </a:xfrm>
          <a:prstGeom prst="rect"/>
        </p:spPr>
        <p:txBody>
          <a:bodyPr/>
          <a:lstStyle>
            <a:lvl1pPr lvl="0" rtl="0">
              <a:defRPr sz="4800"/>
            </a:lvl1pPr>
          </a:lstStyle>
          <a:p>
            <a:pPr lvl="0" rtl="0"/>
            <a:r>
              <a:rPr lang="cs-CZ"/>
              <a:t>Kliknutím lze upravit styl.</a:t>
            </a:r>
          </a:p>
        </p:txBody>
      </p:sp>
      <p:sp>
        <p:nvSpPr>
          <p:cNvPr id="3" name=""/>
          <p:cNvSpPr txBox="1"/>
          <p:nvPr>
            <p:ph type="body" idx="2" sz="half"/>
          </p:nvPr>
        </p:nvSpPr>
        <p:spPr>
          <a:xfrm>
            <a:off x="1154954" y="3657600"/>
            <a:ext cx="8825662" cy="2362200"/>
          </a:xfrm>
          <a:prstGeom prst="rect"/>
        </p:spPr>
        <p:txBody>
          <a:bodyPr anchor="ctr"/>
          <a:lstStyle>
            <a:lvl1pPr lvl="0" rtl="0" marL="0" indent="0">
              <a:buNone/>
              <a:defRPr sz="1800"/>
            </a:lvl1pPr>
          </a:lstStyle>
          <a:p>
            <a:pPr lvl="0" rtl="0"/>
            <a:r>
              <a:rPr lang="cs-CZ"/>
              <a:t>Upravte styly předlohy textu.</a:t>
            </a:r>
          </a:p>
        </p:txBody>
      </p:sp>
      <p:sp>
        <p:nvSpPr>
          <p:cNvPr id="4" name=""/>
          <p:cNvSpPr txBox="1"/>
          <p:nvPr>
            <p:ph type="dt" idx="10" sz="half"/>
          </p:nvPr>
        </p:nvSpPr>
        <p:spPr>
          <a:prstGeom prst="rect"/>
        </p:spPr>
        <p:txBody>
          <a:bodyPr/>
          <a:lstStyle>
            <a:lvl1pPr lvl="0" rtl="0">
              <a:defRPr/>
            </a:lvl1pPr>
          </a:lstStyle>
          <a:p/>
        </p:txBody>
      </p:sp>
      <p:sp>
        <p:nvSpPr>
          <p:cNvPr id="5" name=""/>
          <p:cNvSpPr txBox="1"/>
          <p:nvPr>
            <p:ph type="ftr" idx="11" sz="quarter"/>
          </p:nvPr>
        </p:nvSpPr>
        <p:spPr>
          <a:prstGeom prst="rect"/>
        </p:spPr>
        <p:txBody>
          <a:bodyPr/>
          <a:lstStyle>
            <a:lvl1pPr lvl="0" rtl="0">
              <a:defRPr/>
            </a:lvl1pPr>
          </a:lstStyle>
          <a:p/>
        </p:txBody>
      </p:sp>
      <p:sp>
        <p:nvSpPr>
          <p:cNvPr id="6" name=""/>
          <p:cNvSpPr txBox="1"/>
          <p:nvPr>
            <p:ph type="sldNum" idx="12" sz="quarter"/>
          </p:nvPr>
        </p:nvSpPr>
        <p:spPr>
          <a:prstGeom prst="rect"/>
        </p:spPr>
        <p:txBody>
          <a:bodyPr/>
          <a:lstStyle>
            <a:lvl1pPr lvl="0" rtl="0">
              <a:defRPr/>
            </a:lvl1pPr>
          </a:lstStyle>
          <a:p>
            <a:fld id="{8B38DBA3-52F9-4AF4-A6A4-FA4D7DB2F99C}" type="slidenum">
              <a:t>&lt;#&gt;</a:t>
            </a:fld>
          </a:p>
        </p:txBody>
      </p:sp>
    </p:spTree>
  </p:cSld>
</p:sldLayout>
</file>

<file path=ppt/slideLayouts/slideLayout7.xml><?xml version="1.0" encoding="utf-8"?>
<p:sldLayout xmlns:p="http://schemas.openxmlformats.org/presentationml/2006/main" xmlns:a="http://schemas.openxmlformats.org/drawingml/2006/main" xmlns:r="http://schemas.openxmlformats.org/officeDocument/2006/relationships">
  <p:cSld name="Title and Content">
    <p:spTree>
      <p:nvGrpSpPr>
        <p:cNvPr id="1" name=""/>
        <p:cNvGrpSpPr/>
        <p:nvPr/>
      </p:nvGrpSpPr>
      <p:grpSpPr>
        <a:xfrm>
          <a:off x="0" y="0"/>
          <a:ext cx="0" cy="0"/>
          <a:chOff x="0" y="0"/>
          <a:chExt cx="0" cy="0"/>
        </a:xfrm>
      </p:grpSpPr>
      <p:sp>
        <p:nvSpPr>
          <p:cNvPr id="2" name=""/>
          <p:cNvSpPr txBox="1"/>
          <p:nvPr>
            <p:ph type="title"/>
          </p:nvPr>
        </p:nvSpPr>
        <p:spPr>
          <a:prstGeom prst="rect"/>
        </p:spPr>
        <p:txBody>
          <a:bodyPr/>
          <a:lstStyle>
            <a:lvl1pPr lvl="0" rtl="0">
              <a:defRPr/>
            </a:lvl1pPr>
          </a:lstStyle>
          <a:p>
            <a:pPr lvl="0" rtl="0"/>
            <a:r>
              <a:rPr lang="cs-CZ"/>
              <a:t>Kliknutím lze upravit styl.</a:t>
            </a:r>
          </a:p>
        </p:txBody>
      </p:sp>
      <p:sp>
        <p:nvSpPr>
          <p:cNvPr id="3" name=""/>
          <p:cNvSpPr txBox="1"/>
          <p:nvPr>
            <p:ph type="body" idx="1"/>
          </p:nvPr>
        </p:nvSpPr>
        <p:spPr>
          <a:prstGeom prst="rect"/>
        </p:spPr>
        <p:txBody>
          <a:bodyPr/>
          <a:lstStyle>
            <a:lvl1pPr lvl="0" rtl="0">
              <a:defRPr/>
            </a:lvl1pPr>
          </a:lstStyle>
          <a:p>
            <a:pPr lvl="0" rtl="0"/>
            <a:r>
              <a:rPr lang="cs-CZ"/>
              <a:t>Upravte styly předlohy textu.</a:t>
            </a:r>
          </a:p>
          <a:p>
            <a:pPr lvl="1" rtl="0"/>
            <a:r>
              <a:rPr lang="cs-CZ"/>
              <a:t>Druhá úroveň</a:t>
            </a:r>
          </a:p>
          <a:p>
            <a:pPr lvl="2" rtl="0"/>
            <a:r>
              <a:rPr lang="cs-CZ"/>
              <a:t>Třetí úroveň</a:t>
            </a:r>
          </a:p>
          <a:p>
            <a:pPr lvl="3" rtl="0"/>
            <a:r>
              <a:rPr lang="cs-CZ"/>
              <a:t>Čtvrtá úroveň</a:t>
            </a:r>
          </a:p>
          <a:p>
            <a:pPr lvl="4" rtl="0"/>
            <a:r>
              <a:rPr lang="cs-CZ"/>
              <a:t>Pátá úroveň</a:t>
            </a:r>
          </a:p>
        </p:txBody>
      </p:sp>
      <p:sp>
        <p:nvSpPr>
          <p:cNvPr id="4" name=""/>
          <p:cNvSpPr txBox="1"/>
          <p:nvPr>
            <p:ph type="dt" idx="10" sz="half"/>
          </p:nvPr>
        </p:nvSpPr>
        <p:spPr>
          <a:prstGeom prst="rect"/>
        </p:spPr>
        <p:txBody>
          <a:bodyPr/>
          <a:lstStyle>
            <a:lvl1pPr lvl="0" rtl="0">
              <a:defRPr/>
            </a:lvl1pPr>
          </a:lstStyle>
          <a:p/>
        </p:txBody>
      </p:sp>
      <p:sp>
        <p:nvSpPr>
          <p:cNvPr id="5" name=""/>
          <p:cNvSpPr txBox="1"/>
          <p:nvPr>
            <p:ph type="ftr" idx="11" sz="quarter"/>
          </p:nvPr>
        </p:nvSpPr>
        <p:spPr>
          <a:prstGeom prst="rect"/>
        </p:spPr>
        <p:txBody>
          <a:bodyPr/>
          <a:lstStyle>
            <a:lvl1pPr lvl="0" rtl="0">
              <a:defRPr/>
            </a:lvl1pPr>
          </a:lstStyle>
          <a:p/>
        </p:txBody>
      </p:sp>
      <p:sp>
        <p:nvSpPr>
          <p:cNvPr id="6" name=""/>
          <p:cNvSpPr txBox="1"/>
          <p:nvPr>
            <p:ph type="sldNum" idx="12" sz="quarter"/>
          </p:nvPr>
        </p:nvSpPr>
        <p:spPr>
          <a:prstGeom prst="rect"/>
        </p:spPr>
        <p:txBody>
          <a:bodyPr/>
          <a:lstStyle>
            <a:lvl1pPr lvl="0" rtl="0">
              <a:defRPr/>
            </a:lvl1pPr>
          </a:lstStyle>
          <a:p>
            <a:fld id="{8B38DBA3-52F9-4AF4-A6A4-FA4D7DB2F99C}" type="slidenum">
              <a:t>&lt;#&gt;</a:t>
            </a:fld>
          </a:p>
        </p:txBody>
      </p:sp>
    </p:spTree>
  </p:cSld>
</p:sldLayout>
</file>

<file path=ppt/slideLayouts/slideLayout8.xml><?xml version="1.0" encoding="utf-8"?>
<p:sldLayout xmlns:p="http://schemas.openxmlformats.org/presentationml/2006/main" xmlns:a="http://schemas.openxmlformats.org/drawingml/2006/main" xmlns:r="http://schemas.openxmlformats.org/officeDocument/2006/relationships">
  <p:cSld name="Jenom nadpis">
    <p:spTree>
      <p:nvGrpSpPr>
        <p:cNvPr id="1" name=""/>
        <p:cNvGrpSpPr/>
        <p:nvPr/>
      </p:nvGrpSpPr>
      <p:grpSpPr>
        <a:xfrm>
          <a:off x="0" y="0"/>
          <a:ext cx="0" cy="0"/>
          <a:chOff x="0" y="0"/>
          <a:chExt cx="0" cy="0"/>
        </a:xfrm>
      </p:grpSpPr>
      <p:sp>
        <p:nvSpPr>
          <p:cNvPr id="2" name=""/>
          <p:cNvSpPr txBox="1"/>
          <p:nvPr>
            <p:ph type="title"/>
          </p:nvPr>
        </p:nvSpPr>
        <p:spPr>
          <a:prstGeom prst="rect"/>
        </p:spPr>
        <p:txBody>
          <a:bodyPr/>
          <a:lstStyle>
            <a:lvl1pPr lvl="0" rtl="0">
              <a:defRPr/>
            </a:lvl1pPr>
          </a:lstStyle>
          <a:p>
            <a:pPr lvl="0" rtl="0"/>
            <a:r>
              <a:rPr lang="cs-CZ"/>
              <a:t>Kliknutím lze upravit styl.</a:t>
            </a:r>
          </a:p>
        </p:txBody>
      </p:sp>
      <p:sp>
        <p:nvSpPr>
          <p:cNvPr id="3" name=""/>
          <p:cNvSpPr txBox="1"/>
          <p:nvPr>
            <p:ph type="dt" idx="10" sz="half"/>
          </p:nvPr>
        </p:nvSpPr>
        <p:spPr>
          <a:prstGeom prst="rect"/>
        </p:spPr>
        <p:txBody>
          <a:bodyPr/>
          <a:lstStyle>
            <a:lvl1pPr lvl="0" rtl="0">
              <a:defRPr/>
            </a:lvl1pPr>
          </a:lstStyle>
          <a:p/>
        </p:txBody>
      </p:sp>
      <p:sp>
        <p:nvSpPr>
          <p:cNvPr id="4" name=""/>
          <p:cNvSpPr txBox="1"/>
          <p:nvPr>
            <p:ph type="ftr" idx="11" sz="quarter"/>
          </p:nvPr>
        </p:nvSpPr>
        <p:spPr>
          <a:prstGeom prst="rect"/>
        </p:spPr>
        <p:txBody>
          <a:bodyPr/>
          <a:lstStyle>
            <a:lvl1pPr lvl="0" rtl="0">
              <a:defRPr/>
            </a:lvl1pPr>
          </a:lstStyle>
          <a:p/>
        </p:txBody>
      </p:sp>
      <p:sp>
        <p:nvSpPr>
          <p:cNvPr id="5" name=""/>
          <p:cNvSpPr txBox="1"/>
          <p:nvPr>
            <p:ph type="sldNum" idx="12" sz="quarter"/>
          </p:nvPr>
        </p:nvSpPr>
        <p:spPr>
          <a:prstGeom prst="rect"/>
        </p:spPr>
        <p:txBody>
          <a:bodyPr/>
          <a:lstStyle>
            <a:lvl1pPr lvl="0" rtl="0">
              <a:defRPr/>
            </a:lvl1pPr>
          </a:lstStyle>
          <a:p>
            <a:fld id="{8B38DBA3-52F9-4AF4-A6A4-FA4D7DB2F99C}" type="slidenum">
              <a:t>&lt;#&gt;</a:t>
            </a:fld>
          </a:p>
        </p:txBody>
      </p:sp>
    </p:spTree>
  </p:cSld>
</p:sldLayout>
</file>

<file path=ppt/slideLayouts/slideLayout9.xml><?xml version="1.0" encoding="utf-8"?>
<p:sldLayout xmlns:p="http://schemas.openxmlformats.org/presentationml/2006/main" xmlns:a="http://schemas.openxmlformats.org/drawingml/2006/main" xmlns:r="http://schemas.openxmlformats.org/officeDocument/2006/relationships">
  <p:cSld name="Záhlaví části">
    <p:spTree>
      <p:nvGrpSpPr>
        <p:cNvPr id="1" name=""/>
        <p:cNvGrpSpPr/>
        <p:nvPr/>
      </p:nvGrpSpPr>
      <p:grpSpPr>
        <a:xfrm>
          <a:off x="0" y="0"/>
          <a:ext cx="0" cy="0"/>
          <a:chOff x="0" y="0"/>
          <a:chExt cx="0" cy="0"/>
        </a:xfrm>
      </p:grpSpPr>
      <p:sp>
        <p:nvSpPr>
          <p:cNvPr id="2" name=""/>
          <p:cNvSpPr txBox="1"/>
          <p:nvPr>
            <p:ph type="title"/>
          </p:nvPr>
        </p:nvSpPr>
        <p:spPr>
          <a:xfrm>
            <a:off x="1154956" y="2861733"/>
            <a:ext cx="8825658" cy="1915647"/>
          </a:xfrm>
          <a:prstGeom prst="rect"/>
        </p:spPr>
        <p:txBody>
          <a:bodyPr anchor="b"/>
          <a:lstStyle>
            <a:lvl1pPr lvl="0" algn="l" rtl="0">
              <a:defRPr sz="4000" b="0"/>
            </a:lvl1pPr>
          </a:lstStyle>
          <a:p>
            <a:pPr lvl="0" rtl="0"/>
            <a:r>
              <a:rPr lang="cs-CZ"/>
              <a:t>Kliknutím lze upravit styl.</a:t>
            </a:r>
          </a:p>
        </p:txBody>
      </p:sp>
      <p:sp>
        <p:nvSpPr>
          <p:cNvPr id="3" name=""/>
          <p:cNvSpPr txBox="1"/>
          <p:nvPr>
            <p:ph type="body" idx="1"/>
          </p:nvPr>
        </p:nvSpPr>
        <p:spPr>
          <a:xfrm>
            <a:off x="1154955" y="4777382"/>
            <a:ext cx="8825659" cy="860400"/>
          </a:xfrm>
          <a:prstGeom prst="rect"/>
        </p:spPr>
        <p:txBody>
          <a:bodyPr anchor="t"/>
          <a:lstStyle>
            <a:lvl1pPr lvl="0" algn="l" rtl="0" marL="0" indent="0">
              <a:buNone/>
              <a:defRPr sz="2000" cap="all">
                <a:solidFill>
                  <a:schemeClr val="bg2">
                    <a:lumMod val="40000"/>
                    <a:lumOff val="60000"/>
                  </a:schemeClr>
                </a:solidFill>
              </a:defRPr>
            </a:lvl1pPr>
          </a:lstStyle>
          <a:p>
            <a:pPr lvl="0" rtl="0"/>
            <a:r>
              <a:rPr lang="cs-CZ"/>
              <a:t>Upravte styly předlohy textu.</a:t>
            </a:r>
          </a:p>
        </p:txBody>
      </p:sp>
      <p:sp>
        <p:nvSpPr>
          <p:cNvPr id="4" name=""/>
          <p:cNvSpPr txBox="1"/>
          <p:nvPr>
            <p:ph type="dt" idx="10" sz="half"/>
          </p:nvPr>
        </p:nvSpPr>
        <p:spPr>
          <a:prstGeom prst="rect"/>
        </p:spPr>
        <p:txBody>
          <a:bodyPr/>
          <a:lstStyle>
            <a:lvl1pPr lvl="0" rtl="0">
              <a:defRPr/>
            </a:lvl1pPr>
          </a:lstStyle>
          <a:p/>
        </p:txBody>
      </p:sp>
      <p:sp>
        <p:nvSpPr>
          <p:cNvPr id="5" name=""/>
          <p:cNvSpPr txBox="1"/>
          <p:nvPr>
            <p:ph type="ftr" idx="11" sz="quarter"/>
          </p:nvPr>
        </p:nvSpPr>
        <p:spPr>
          <a:prstGeom prst="rect"/>
        </p:spPr>
        <p:txBody>
          <a:bodyPr/>
          <a:lstStyle>
            <a:lvl1pPr lvl="0" rtl="0">
              <a:defRPr/>
            </a:lvl1pPr>
          </a:lstStyle>
          <a:p/>
        </p:txBody>
      </p:sp>
      <p:sp>
        <p:nvSpPr>
          <p:cNvPr id="6" name=""/>
          <p:cNvSpPr txBox="1"/>
          <p:nvPr>
            <p:ph type="sldNum" idx="12" sz="quarter"/>
          </p:nvPr>
        </p:nvSpPr>
        <p:spPr>
          <a:prstGeom prst="rect"/>
        </p:spPr>
        <p:txBody>
          <a:bodyPr/>
          <a:lstStyle>
            <a:lvl1pPr lvl="0" rtl="0">
              <a:defRPr/>
            </a:lvl1pPr>
          </a:lstStyle>
          <a:p>
            <a:fld id="{8B38DBA3-52F9-4AF4-A6A4-FA4D7DB2F99C}" type="slidenum">
              <a:t>&lt;#&gt;</a:t>
            </a:fld>
          </a:p>
        </p:txBody>
      </p:sp>
    </p:spTree>
  </p:cSld>
</p:sldLayout>
</file>

<file path=ppt/slideMasters/_rels/slideMaster1.xml.rels><?xml version="1.0" encoding="UTF-8" standalone="yes"?>
<Relationships xmlns="http://schemas.openxmlformats.org/package/2006/relationships"><Relationship Id="rId18" Type="http://schemas.openxmlformats.org/officeDocument/2006/relationships/slideLayout" Target="../slideLayouts/slideLayout14.xml"/><Relationship Id="rId5" Type="http://schemas.openxmlformats.org/officeDocument/2006/relationships/slideLayout" Target="../slideLayouts/slideLayout1.xml"/><Relationship Id="rId12" Type="http://schemas.openxmlformats.org/officeDocument/2006/relationships/slideLayout" Target="../slideLayouts/slideLayout8.xml"/><Relationship Id="rId16" Type="http://schemas.openxmlformats.org/officeDocument/2006/relationships/slideLayout" Target="../slideLayouts/slideLayout12.xml"/><Relationship Id="rId20" Type="http://schemas.openxmlformats.org/officeDocument/2006/relationships/slideLayout" Target="../slideLayouts/slideLayout16.xml"/><Relationship Id="rId15" Type="http://schemas.openxmlformats.org/officeDocument/2006/relationships/slideLayout" Target="../slideLayouts/slideLayout11.xml"/><Relationship Id="rId11" Type="http://schemas.openxmlformats.org/officeDocument/2006/relationships/slideLayout" Target="../slideLayouts/slideLayout7.xml"/><Relationship Id="rId14" Type="http://schemas.openxmlformats.org/officeDocument/2006/relationships/slideLayout" Target="../slideLayouts/slideLayout10.xml"/><Relationship Id="rId7" Type="http://schemas.openxmlformats.org/officeDocument/2006/relationships/slideLayout" Target="../slideLayouts/slideLayout3.xml"/><Relationship Id="rId21" Type="http://schemas.openxmlformats.org/officeDocument/2006/relationships/slideLayout" Target="../slideLayouts/slideLayout17.xml"/><Relationship Id="rId2" Type="http://schemas.openxmlformats.org/officeDocument/2006/relationships/image" Target="../media/image3.png"/><Relationship Id="rId10" Type="http://schemas.openxmlformats.org/officeDocument/2006/relationships/slideLayout" Target="../slideLayouts/slideLayout6.xml"/><Relationship Id="rId19" Type="http://schemas.openxmlformats.org/officeDocument/2006/relationships/slideLayout" Target="../slideLayouts/slideLayout15.xml"/><Relationship Id="rId13" Type="http://schemas.openxmlformats.org/officeDocument/2006/relationships/slideLayout" Target="../slideLayouts/slideLayout9.xml"/><Relationship Id="rId8" Type="http://schemas.openxmlformats.org/officeDocument/2006/relationships/slideLayout" Target="../slideLayouts/slideLayout4.xml"/><Relationship Id="rId17" Type="http://schemas.openxmlformats.org/officeDocument/2006/relationships/slideLayout" Target="../slideLayouts/slideLayout13.xml"/><Relationship Id="rId4" Type="http://schemas.openxmlformats.org/officeDocument/2006/relationships/image" Target="../media/image5.png"/><Relationship Id="rId9" Type="http://schemas.openxmlformats.org/officeDocument/2006/relationships/slideLayout" Target="../slideLayouts/slideLayout5.xml"/><Relationship Id="rId3" Type="http://schemas.openxmlformats.org/officeDocument/2006/relationships/image" Target="../media/image4.png"/><Relationship Id="rId6" Type="http://schemas.openxmlformats.org/officeDocument/2006/relationships/slideLayout" Target="../slideLayouts/slideLayout2.xml"/><Relationship Id="rId22" Type="http://schemas.openxmlformats.org/officeDocument/2006/relationships/theme" Target="../theme/theme1.xml"/><Relationship Id="rId1" Type="http://schemas.openxmlformats.org/officeDocument/2006/relationships/image" Target="../media/image2.png"/></Relationships>
</file>

<file path=ppt/slideMasters/slideMaster1.xml><?xml version="1.0" encoding="utf-8"?>
<p:sldMaster xmlns:p="http://schemas.openxmlformats.org/presentationml/2006/main" xmlns:a="http://schemas.openxmlformats.org/drawing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id="2" name=""/>
          <p:cNvPicPr/>
          <p:nvPr/>
        </p:nvPicPr>
        <p:blipFill>
          <a:blip r:embed="rId1"/>
          <a:srcRect l="3610"/>
          <a:stretch>
            <a:fillRect/>
          </a:stretch>
        </p:blipFill>
        <p:spPr>
          <a:xfrm>
            <a:off x="0" y="2669685"/>
            <a:ext cx="4037012" cy="4188315"/>
          </a:xfrm>
          <a:prstGeom prst="rect"/>
        </p:spPr>
      </p:pic>
      <p:pic>
        <p:nvPicPr>
          <p:cNvPr id="3" name=""/>
          <p:cNvPicPr/>
          <p:nvPr/>
        </p:nvPicPr>
        <p:blipFill>
          <a:blip r:embed="rId2"/>
          <a:srcRect l="35638"/>
          <a:stretch>
            <a:fillRect/>
          </a:stretch>
        </p:blipFill>
        <p:spPr>
          <a:xfrm>
            <a:off x="0" y="2892347"/>
            <a:ext cx="1522412" cy="2365453"/>
          </a:xfrm>
          <a:prstGeom prst="rect"/>
        </p:spPr>
      </p:pic>
      <p:sp>
        <p:nvSpPr>
          <p:cNvPr id="4" name=""/>
          <p:cNvSpPr/>
          <p:nvPr/>
        </p:nvSpPr>
        <p:spPr>
          <a:xfrm>
            <a:off x="8609012" y="1676400"/>
            <a:ext cx="2819400" cy="2819400"/>
          </a:xfrm>
          <a:prstGeom prst="ellipse">
            <a:avLst/>
          </a:prstGeom>
          <a:gradFill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t="50000" l="50000" r="50000" b="50000"/>
            </a:path>
          </a:gradFill>
          <a:ln>
            <a:noFill/>
          </a:ln>
          <a:effectLst>
            <a:outerShdw sx="100000" sy="100000" dir="5400000" dist="25398" blurRad="38100" algn="b">
              <a:srgbClr val="000000">
                <a:alpha val="45000"/>
              </a:srgbClr>
            </a:outerShdw>
          </a:effectLst>
        </p:spPr>
        <p:txBody>
          <a:bodyPr/>
          <a:lstStyle>
            <a:lvl1pPr lvl="0" rtl="0">
              <a:defRPr/>
            </a:lvl1pPr>
          </a:lstStyle>
          <a:p/>
        </p:txBody>
      </p:sp>
      <p:pic>
        <p:nvPicPr>
          <p:cNvPr id="5" name=""/>
          <p:cNvPicPr/>
          <p:nvPr/>
        </p:nvPicPr>
        <p:blipFill>
          <a:blip r:embed="rId3"/>
          <a:srcRect t="28810"/>
          <a:stretch>
            <a:fillRect/>
          </a:stretch>
        </p:blipFill>
        <p:spPr>
          <a:xfrm>
            <a:off x="7999414" y="0"/>
            <a:ext cx="1603386" cy="1141407"/>
          </a:xfrm>
          <a:prstGeom prst="rect"/>
        </p:spPr>
      </p:pic>
      <p:pic>
        <p:nvPicPr>
          <p:cNvPr id="6" name=""/>
          <p:cNvPicPr/>
          <p:nvPr/>
        </p:nvPicPr>
        <p:blipFill>
          <a:blip r:embed="rId4"/>
          <a:srcRect b="23316"/>
          <a:stretch>
            <a:fillRect/>
          </a:stretch>
        </p:blipFill>
        <p:spPr>
          <a:xfrm>
            <a:off x="8605878" y="6096000"/>
            <a:ext cx="993734" cy="762000"/>
          </a:xfrm>
          <a:prstGeom prst="rect"/>
        </p:spPr>
      </p:pic>
      <p:sp>
        <p:nvSpPr>
          <p:cNvPr id="7" name=""/>
          <p:cNvSpPr/>
          <p:nvPr/>
        </p:nvSpPr>
        <p:spPr>
          <a:xfrm>
            <a:off x="10437812" y="0"/>
            <a:ext cx="685800" cy="1143000"/>
          </a:xfrm>
          <a:prstGeom prst="rect">
            <a:avLst/>
          </a:prstGeom>
          <a:solidFill>
            <a:schemeClr val="accent1"/>
          </a:solidFill>
          <a:ln>
            <a:noFill/>
          </a:ln>
          <a:effectLst>
            <a:outerShdw sx="100000" sy="100000" dir="5400000" dist="25398" blurRad="38100" algn="b">
              <a:srgbClr val="000000">
                <a:alpha val="45000"/>
              </a:srgbClr>
            </a:outerShdw>
          </a:effectLst>
        </p:spPr>
        <p:txBody>
          <a:bodyPr/>
          <a:lstStyle>
            <a:lvl1pPr lvl="0" rtl="0">
              <a:defRPr/>
            </a:lvl1pPr>
          </a:lstStyle>
          <a:p/>
        </p:txBody>
      </p:sp>
      <p:sp>
        <p:nvSpPr>
          <p:cNvPr id="8" name=""/>
          <p:cNvSpPr txBox="1"/>
          <p:nvPr>
            <p:ph type="title"/>
          </p:nvPr>
        </p:nvSpPr>
        <p:spPr>
          <a:xfrm>
            <a:off x="646111" y="452718"/>
            <a:ext cx="9404723" cy="1400530"/>
          </a:xfrm>
          <a:prstGeom prst="rect"/>
        </p:spPr>
        <p:txBody>
          <a:bodyPr lIns="91440" tIns="45720" rIns="91440" bIns="45720" anchor="t"/>
          <a:lstStyle>
            <a:lvl1pPr lvl="0" rtl="0">
              <a:defRPr/>
            </a:lvl1pPr>
          </a:lstStyle>
          <a:p>
            <a:pPr lvl="0" rtl="0"/>
            <a:r>
              <a:rPr lang="cs-CZ"/>
              <a:t>Kliknutím lze upravit styl.</a:t>
            </a:r>
          </a:p>
        </p:txBody>
      </p:sp>
      <p:sp>
        <p:nvSpPr>
          <p:cNvPr id="9" name=""/>
          <p:cNvSpPr txBox="1"/>
          <p:nvPr>
            <p:ph type="body" idx="1"/>
          </p:nvPr>
        </p:nvSpPr>
        <p:spPr>
          <a:xfrm>
            <a:off x="1103312" y="2052918"/>
            <a:ext cx="8946542" cy="4195481"/>
          </a:xfrm>
          <a:prstGeom prst="rect"/>
        </p:spPr>
        <p:txBody>
          <a:bodyPr lIns="91440" tIns="45720" rIns="91440" bIns="45720"/>
          <a:lstStyle>
            <a:lvl1pPr lvl="0" rtl="0">
              <a:defRPr/>
            </a:lvl1pPr>
          </a:lstStyle>
          <a:p>
            <a:pPr lvl="0" rtl="0"/>
            <a:r>
              <a:rPr lang="cs-CZ"/>
              <a:t>Upravte styly předlohy textu.</a:t>
            </a:r>
          </a:p>
          <a:p>
            <a:pPr lvl="1" rtl="0"/>
            <a:r>
              <a:rPr lang="cs-CZ"/>
              <a:t>Druhá úroveň</a:t>
            </a:r>
          </a:p>
          <a:p>
            <a:pPr lvl="2" rtl="0"/>
            <a:r>
              <a:rPr lang="cs-CZ"/>
              <a:t>Třetí úroveň</a:t>
            </a:r>
          </a:p>
          <a:p>
            <a:pPr lvl="3" rtl="0"/>
            <a:r>
              <a:rPr lang="cs-CZ"/>
              <a:t>Čtvrtá úroveň</a:t>
            </a:r>
          </a:p>
          <a:p>
            <a:pPr lvl="4" rtl="0"/>
            <a:r>
              <a:rPr lang="cs-CZ"/>
              <a:t>Pátá úroveň</a:t>
            </a:r>
          </a:p>
        </p:txBody>
      </p:sp>
      <p:sp>
        <p:nvSpPr>
          <p:cNvPr id="10" name=""/>
          <p:cNvSpPr txBox="1"/>
          <p:nvPr>
            <p:ph type="dt" idx="2" sz="half"/>
          </p:nvPr>
        </p:nvSpPr>
        <p:spPr>
          <a:xfrm rot="5400000">
            <a:off x="10155640" y="1790701"/>
            <a:ext cx="990598" cy="304799"/>
          </a:xfrm>
          <a:prstGeom prst="rect"/>
        </p:spPr>
        <p:txBody>
          <a:bodyPr lIns="91440" tIns="45720" rIns="91440" bIns="45720" anchor="t"/>
          <a:lstStyle>
            <a:lvl1pPr lvl="0" algn="l" rtl="0">
              <a:defRPr sz="1100" b="0" i="0">
                <a:solidFill>
                  <a:schemeClr val="tx1">
                    <a:tint val="75000"/>
                    <a:alpha val="60000"/>
                  </a:schemeClr>
                </a:solidFill>
              </a:defRPr>
            </a:lvl1pPr>
          </a:lstStyle>
          <a:p/>
        </p:txBody>
      </p:sp>
      <p:sp>
        <p:nvSpPr>
          <p:cNvPr id="11" name=""/>
          <p:cNvSpPr txBox="1"/>
          <p:nvPr>
            <p:ph type="ftr" idx="3" sz="quarter"/>
          </p:nvPr>
        </p:nvSpPr>
        <p:spPr>
          <a:xfrm rot="5400000">
            <a:off x="8951574" y="3225297"/>
            <a:ext cx="3859794" cy="304801"/>
          </a:xfrm>
          <a:prstGeom prst="rect"/>
        </p:spPr>
        <p:txBody>
          <a:bodyPr lIns="91440" tIns="45720" rIns="91440" bIns="45720" anchor="b"/>
          <a:lstStyle>
            <a:lvl1pPr lvl="0" algn="l" rtl="0">
              <a:defRPr sz="1100" b="0" i="0">
                <a:solidFill>
                  <a:schemeClr val="tx1">
                    <a:tint val="75000"/>
                    <a:alpha val="60000"/>
                  </a:schemeClr>
                </a:solidFill>
              </a:defRPr>
            </a:lvl1pPr>
          </a:lstStyle>
          <a:p/>
        </p:txBody>
      </p:sp>
      <p:sp>
        <p:nvSpPr>
          <p:cNvPr id="12" name=""/>
          <p:cNvSpPr txBox="1"/>
          <p:nvPr>
            <p:ph type="sldNum" idx="4" sz="quarter"/>
          </p:nvPr>
        </p:nvSpPr>
        <p:spPr>
          <a:xfrm>
            <a:off x="10352540" y="295729"/>
            <a:ext cx="838200" cy="767687"/>
          </a:xfrm>
          <a:prstGeom prst="rect"/>
        </p:spPr>
        <p:txBody>
          <a:bodyPr lIns="91440" tIns="45720" rIns="91440" bIns="45720" anchor="b"/>
          <a:lstStyle>
            <a:lvl1pPr lvl="0" algn="ctr" rtl="0">
              <a:defRPr sz="2800" b="0" i="0">
                <a:solidFill>
                  <a:schemeClr val="tx1">
                    <a:tint val="75000"/>
                  </a:schemeClr>
                </a:solidFill>
              </a:defRPr>
            </a:lvl1pPr>
          </a:lstStyle>
          <a:p>
            <a:fld id="{8B38DBA3-52F9-4AF4-A6A4-FA4D7DB2F99C}" type="slidenum">
              <a:t>&lt;#&gt;</a:t>
            </a:fld>
          </a:p>
        </p:txBody>
      </p:sp>
    </p:spTree>
  </p:cSld>
  <p:clrMap bg1="dk1" accent3="accent3" accent4="accent4" accent5="accent5" accent2="accent2" accent1="accent1" tx1="lt1" bg2="dk2" accent6="accent6" folHlink="folHlink" tx2="lt2"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Lst>
  <p:txStyles>
    <p:titleStyle>
      <a:lvl1pPr lvl="0" algn="l" rtl="0">
        <a:buNone/>
        <a:defRPr sz="4200" b="0" i="0">
          <a:solidFill>
            <a:schemeClr val="tx2"/>
          </a:solidFill>
          <a:latin typeface="Century Gothic"/>
        </a:defRPr>
      </a:lvl1pPr>
      <a:lvl2pPr lvl="0" rtl="0">
        <a:defRPr>
          <a:solidFill>
            <a:schemeClr val="tx2"/>
          </a:solidFill>
        </a:defRPr>
      </a:lvl2pPr>
      <a:lvl3pPr lvl="0" rtl="0">
        <a:defRPr>
          <a:solidFill>
            <a:schemeClr val="tx2"/>
          </a:solidFill>
        </a:defRPr>
      </a:lvl3pPr>
      <a:lvl4pPr lvl="0" rtl="0">
        <a:defRPr>
          <a:solidFill>
            <a:schemeClr val="tx2"/>
          </a:solidFill>
        </a:defRPr>
      </a:lvl4pPr>
      <a:lvl5pPr lvl="0" rtl="0">
        <a:defRPr>
          <a:solidFill>
            <a:schemeClr val="tx2"/>
          </a:solidFill>
        </a:defRPr>
      </a:lvl5pPr>
      <a:lvl6pPr lvl="0" rtl="0">
        <a:defRPr>
          <a:solidFill>
            <a:schemeClr val="tx2"/>
          </a:solidFill>
        </a:defRPr>
      </a:lvl6pPr>
      <a:lvl7pPr lvl="0" rtl="0">
        <a:defRPr>
          <a:solidFill>
            <a:schemeClr val="tx2"/>
          </a:solidFill>
        </a:defRPr>
      </a:lvl7pPr>
      <a:lvl8pPr lvl="0" rtl="0">
        <a:defRPr>
          <a:solidFill>
            <a:schemeClr val="tx2"/>
          </a:solidFill>
        </a:defRPr>
      </a:lvl8pPr>
      <a:lvl9pPr lvl="0" rtl="0">
        <a:defRPr>
          <a:solidFill>
            <a:schemeClr val="tx2"/>
          </a:solidFill>
        </a:defRPr>
      </a:lvl9pPr>
    </p:titleStyle>
    <p:bodyStyle>
      <a:lvl1pPr lvl="0" algn="l" rtl="0" marL="342900" indent="-342900">
        <a:spcBef>
          <a:spcPts val="1000"/>
        </a:spcBef>
        <a:buClr>
          <a:schemeClr val="bg2">
            <a:lumMod val="40000"/>
            <a:lumOff val="60000"/>
          </a:schemeClr>
        </a:buClr>
        <a:buSzPct val="80000"/>
        <a:buFont typeface="Wingdings 3"/>
        <a:buChar char=""/>
        <a:defRPr sz="2000" b="0" i="0">
          <a:solidFill>
            <a:schemeClr val="tx1"/>
          </a:solidFill>
          <a:latin typeface="Century Gothic"/>
        </a:defRPr>
      </a:lvl1pPr>
      <a:lvl2pPr lvl="0" algn="l" rtl="0" marL="742950" indent="-285750">
        <a:spcBef>
          <a:spcPts val="1000"/>
        </a:spcBef>
        <a:buClr>
          <a:schemeClr val="bg2">
            <a:lumMod val="40000"/>
            <a:lumOff val="60000"/>
          </a:schemeClr>
        </a:buClr>
        <a:buSzPct val="80000"/>
        <a:buFont typeface="Wingdings 3"/>
        <a:buChar char=""/>
        <a:defRPr sz="1800" b="0" i="0">
          <a:solidFill>
            <a:schemeClr val="tx1"/>
          </a:solidFill>
          <a:latin typeface="Century Gothic"/>
        </a:defRPr>
      </a:lvl2pPr>
      <a:lvl3pPr lvl="0" algn="l" rtl="0" marL="1143000" indent="-228600">
        <a:spcBef>
          <a:spcPts val="1000"/>
        </a:spcBef>
        <a:buClr>
          <a:schemeClr val="bg2">
            <a:lumMod val="40000"/>
            <a:lumOff val="60000"/>
          </a:schemeClr>
        </a:buClr>
        <a:buSzPct val="80000"/>
        <a:buFont typeface="Wingdings 3"/>
        <a:buChar char=""/>
        <a:defRPr sz="1600" b="0" i="0">
          <a:solidFill>
            <a:schemeClr val="tx1"/>
          </a:solidFill>
          <a:latin typeface="Century Gothic"/>
        </a:defRPr>
      </a:lvl3pPr>
      <a:lvl4pPr lvl="0" algn="l" rtl="0" marL="1600200" indent="-228600">
        <a:spcBef>
          <a:spcPts val="1000"/>
        </a:spcBef>
        <a:buClr>
          <a:schemeClr val="bg2">
            <a:lumMod val="40000"/>
            <a:lumOff val="60000"/>
          </a:schemeClr>
        </a:buClr>
        <a:buSzPct val="80000"/>
        <a:buFont typeface="Wingdings 3"/>
        <a:buChar char=""/>
        <a:defRPr sz="1400" b="0" i="0">
          <a:solidFill>
            <a:schemeClr val="tx1"/>
          </a:solidFill>
          <a:latin typeface="Century Gothic"/>
        </a:defRPr>
      </a:lvl4pPr>
      <a:lvl5pPr lvl="0" algn="l" rtl="0" marL="2057400" indent="-228600">
        <a:spcBef>
          <a:spcPts val="1000"/>
        </a:spcBef>
        <a:buClr>
          <a:schemeClr val="bg2">
            <a:lumMod val="40000"/>
            <a:lumOff val="60000"/>
          </a:schemeClr>
        </a:buClr>
        <a:buSzPct val="80000"/>
        <a:buFont typeface="Wingdings 3"/>
        <a:buChar char=""/>
        <a:defRPr sz="1400" b="0" i="0">
          <a:solidFill>
            <a:schemeClr val="tx1"/>
          </a:solidFill>
          <a:latin typeface="Century Gothic"/>
        </a:defRPr>
      </a:lvl5pPr>
      <a:lvl6pPr lvl="0" algn="l" rtl="0" marL="2505075" indent="-228600">
        <a:spcBef>
          <a:spcPts val="1000"/>
        </a:spcBef>
        <a:buClr>
          <a:schemeClr val="bg2">
            <a:lumMod val="40000"/>
            <a:lumOff val="60000"/>
          </a:schemeClr>
        </a:buClr>
        <a:buSzPct val="80000"/>
        <a:buFont typeface="Wingdings 3"/>
        <a:buChar char=""/>
        <a:defRPr sz="1400" b="0" i="0">
          <a:solidFill>
            <a:schemeClr val="tx1"/>
          </a:solidFill>
          <a:latin typeface="Century Gothic"/>
        </a:defRPr>
      </a:lvl6pPr>
      <a:lvl7pPr lvl="0" algn="l" rtl="0" marL="2971800" indent="-228600">
        <a:spcBef>
          <a:spcPts val="1000"/>
        </a:spcBef>
        <a:buClr>
          <a:schemeClr val="bg2">
            <a:lumMod val="40000"/>
            <a:lumOff val="60000"/>
          </a:schemeClr>
        </a:buClr>
        <a:buSzPct val="80000"/>
        <a:buFont typeface="Wingdings 3"/>
        <a:buChar char=""/>
        <a:defRPr sz="1400" b="0" i="0">
          <a:solidFill>
            <a:schemeClr val="tx1"/>
          </a:solidFill>
          <a:latin typeface="Century Gothic"/>
        </a:defRPr>
      </a:lvl7pPr>
      <a:lvl8pPr lvl="0" algn="l" rtl="0" marL="3429000" indent="-228600">
        <a:spcBef>
          <a:spcPts val="1000"/>
        </a:spcBef>
        <a:buClr>
          <a:schemeClr val="bg2">
            <a:lumMod val="40000"/>
            <a:lumOff val="60000"/>
          </a:schemeClr>
        </a:buClr>
        <a:buSzPct val="80000"/>
        <a:buFont typeface="Wingdings 3"/>
        <a:buChar char=""/>
        <a:defRPr sz="1400" b="0" i="0">
          <a:solidFill>
            <a:schemeClr val="tx1"/>
          </a:solidFill>
          <a:latin typeface="Century Gothic"/>
        </a:defRPr>
      </a:lvl8pPr>
      <a:lvl9pPr lvl="0" algn="l" rtl="0" marL="3886200" indent="-228600">
        <a:spcBef>
          <a:spcPts val="1000"/>
        </a:spcBef>
        <a:buClr>
          <a:schemeClr val="bg2">
            <a:lumMod val="40000"/>
            <a:lumOff val="60000"/>
          </a:schemeClr>
        </a:buClr>
        <a:buSzPct val="80000"/>
        <a:buFont typeface="Wingdings 3"/>
        <a:buChar char=""/>
        <a:defRPr sz="1400" b="0" i="0">
          <a:solidFill>
            <a:schemeClr val="tx1"/>
          </a:solidFill>
          <a:latin typeface="Century Gothic"/>
        </a:defRPr>
      </a:lvl9pPr>
    </p:bodyStyle>
    <p:otherStyle>
      <a:lvl1pPr lvl="0" algn="l" rtl="0" marL="0">
        <a:defRPr sz="1800">
          <a:solidFill>
            <a:schemeClr val="tx1"/>
          </a:solidFill>
          <a:latin typeface="Century Gothic"/>
        </a:defRPr>
      </a:lvl1pPr>
      <a:lvl2pPr lvl="0" algn="l" rtl="0" marL="457200">
        <a:defRPr sz="1800">
          <a:solidFill>
            <a:schemeClr val="tx1"/>
          </a:solidFill>
          <a:latin typeface="Century Gothic"/>
        </a:defRPr>
      </a:lvl2pPr>
      <a:lvl3pPr lvl="0" algn="l" rtl="0" marL="914400">
        <a:defRPr sz="1800">
          <a:solidFill>
            <a:schemeClr val="tx1"/>
          </a:solidFill>
          <a:latin typeface="Century Gothic"/>
        </a:defRPr>
      </a:lvl3pPr>
      <a:lvl4pPr lvl="0" algn="l" rtl="0" marL="1371600">
        <a:defRPr sz="1800">
          <a:solidFill>
            <a:schemeClr val="tx1"/>
          </a:solidFill>
          <a:latin typeface="Century Gothic"/>
        </a:defRPr>
      </a:lvl4pPr>
      <a:lvl5pPr lvl="0" algn="l" rtl="0" marL="1828800">
        <a:defRPr sz="1800">
          <a:solidFill>
            <a:schemeClr val="tx1"/>
          </a:solidFill>
          <a:latin typeface="Century Gothic"/>
        </a:defRPr>
      </a:lvl5pPr>
      <a:lvl6pPr lvl="0" algn="l" rtl="0" marL="2286000">
        <a:defRPr sz="1800">
          <a:solidFill>
            <a:schemeClr val="tx1"/>
          </a:solidFill>
          <a:latin typeface="Century Gothic"/>
        </a:defRPr>
      </a:lvl6pPr>
      <a:lvl7pPr lvl="0" algn="l" rtl="0" marL="2743200">
        <a:defRPr sz="1800">
          <a:solidFill>
            <a:schemeClr val="tx1"/>
          </a:solidFill>
          <a:latin typeface="Century Gothic"/>
        </a:defRPr>
      </a:lvl7pPr>
      <a:lvl8pPr lvl="0" algn="l" rtl="0" marL="3200400">
        <a:defRPr sz="1800">
          <a:solidFill>
            <a:schemeClr val="tx1"/>
          </a:solidFill>
          <a:latin typeface="Century Gothic"/>
        </a:defRPr>
      </a:lvl8pPr>
      <a:lvl9pPr lvl="0" algn="l" rtl="0" marL="3657600">
        <a:defRPr sz="1800">
          <a:solidFill>
            <a:schemeClr val="tx1"/>
          </a:solidFill>
          <a:latin typeface="Century Gothic"/>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Slide" Target="../notesSlides/notesSlide9.xml"/><Relationship Id="rId4" Type="http://schemas.openxmlformats.org/officeDocument/2006/relationships/notesMaster" Target="../notesMasters/notesMaster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Slide" Target="../notesSlides/notesSlide10.xml"/><Relationship Id="rId4" Type="http://schemas.openxmlformats.org/officeDocument/2006/relationships/notesMaster" Target="../notesMasters/notesMaster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Slide" Target="../notesSlides/notesSlide11.xml"/><Relationship Id="rId4" Type="http://schemas.openxmlformats.org/officeDocument/2006/relationships/notesMaster" Target="../notesMasters/notesMaster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5" Type="http://schemas.openxmlformats.org/officeDocument/2006/relationships/notesMaster" Target="../notesMasters/notesMaster1.xml"/><Relationship Id="rId4" Type="http://schemas.openxmlformats.org/officeDocument/2006/relationships/slide" Target="../slides/slide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Slide" Target="../notesSlides/notesSlide2.xml"/><Relationship Id="rId4" Type="http://schemas.openxmlformats.org/officeDocument/2006/relationships/notesMaster" Target="../notesMasters/notesMaster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5" Type="http://schemas.openxmlformats.org/officeDocument/2006/relationships/notesMaster" Target="../notesMasters/notesMaster1.xml"/><Relationship Id="rId4" Type="http://schemas.openxmlformats.org/officeDocument/2006/relationships/slide" Target="../slides/slide4.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5" Type="http://schemas.openxmlformats.org/officeDocument/2006/relationships/notesMaster" Target="../notesMasters/notesMaster1.xml"/><Relationship Id="rId4" Type="http://schemas.openxmlformats.org/officeDocument/2006/relationships/slide" Target="../slides/slide5.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jpeg"/><Relationship Id="rId5" Type="http://schemas.openxmlformats.org/officeDocument/2006/relationships/slide" Target="../slides/slide6.xml"/><Relationship Id="rId6" Type="http://schemas.openxmlformats.org/officeDocument/2006/relationships/notesMaster" Target="../notesMasters/notesMaster1.xml"/><Relationship Id="rId4" Type="http://schemas.openxmlformats.org/officeDocument/2006/relationships/notesSlide" Target="../notesSlides/notesSlide5.xml"/><Relationship Id="rId1" Type="http://schemas.openxmlformats.org/officeDocument/2006/relationships/hyperlink" Target="http://www.psychotest.sk/index.php?test=pouzivate_obidve_hemisfery_mozgu"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5" Type="http://schemas.openxmlformats.org/officeDocument/2006/relationships/notesMaster" Target="../notesMasters/notesMaster1.xml"/><Relationship Id="rId4" Type="http://schemas.openxmlformats.org/officeDocument/2006/relationships/slide" Target="../slides/slide7.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5" Type="http://schemas.openxmlformats.org/officeDocument/2006/relationships/notesMaster" Target="../notesMasters/notesMaster1.xml"/><Relationship Id="rId4" Type="http://schemas.openxmlformats.org/officeDocument/2006/relationships/slide" Target="../slides/slide8.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5" Type="http://schemas.openxmlformats.org/officeDocument/2006/relationships/notesMaster" Target="../notesMasters/notesMaster1.xml"/><Relationship Id="rId4" Type="http://schemas.openxmlformats.org/officeDocument/2006/relationships/slide" Target="../slides/slide9.xml"/><Relationship Id="rId1" Type="http://schemas.openxmlformats.org/officeDocument/2006/relationships/image" Target="../media/image12.jpeg"/></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ctrTitle"/>
          </p:nvPr>
        </p:nvSpPr>
        <p:spPr>
          <a:prstGeom prst="rect"/>
        </p:spPr>
        <p:txBody>
          <a:bodyPr/>
          <a:lstStyle>
            <a:lvl1pPr lvl="0" rtl="0">
              <a:defRPr/>
            </a:lvl1pPr>
          </a:lstStyle>
          <a:p>
            <a:pPr lvl="0" rtl="0"/>
            <a:r>
              <a:rPr lang="sk-SK"/>
              <a:t>Vývin mozgu</a:t>
            </a:r>
          </a:p>
        </p:txBody>
      </p:sp>
      <p:sp>
        <p:nvSpPr>
          <p:cNvPr id="3" name=""/>
          <p:cNvSpPr txBox="1"/>
          <p:nvPr>
            <p:ph type="subTitle" idx="1"/>
          </p:nvPr>
        </p:nvSpPr>
        <p:spPr>
          <a:prstGeom prst="rect"/>
        </p:spPr>
        <p:txBody>
          <a:bodyPr/>
          <a:lstStyle>
            <a:lvl1pPr lvl="0" rtl="0">
              <a:defRPr/>
            </a:lvl1pPr>
          </a:lstStyle>
          <a:p>
            <a:pPr lvl="0" rtl="0"/>
            <a:r>
              <a:rPr lang="sk-SK"/>
              <a:t>M.Dorko</a:t>
            </a:r>
            <a:r>
              <a:rPr lang="sk-SK"/>
              <a:t>, </a:t>
            </a:r>
            <a:r>
              <a:rPr lang="sk-SK"/>
              <a:t>V.Ivanič</a:t>
            </a:r>
          </a:p>
        </p:txBody>
      </p:sp>
    </p:spTree>
  </p:cSld>
  <p:transition spd="slow" advClick="1">
    <p:wipe dir="l"/>
  </p:transition>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title"/>
          </p:nvPr>
        </p:nvSpPr>
        <p:spPr>
          <a:prstGeom prst="rect"/>
        </p:spPr>
        <p:txBody>
          <a:bodyPr/>
          <a:lstStyle>
            <a:lvl1pPr lvl="0" rtl="0">
              <a:defRPr/>
            </a:lvl1pPr>
          </a:lstStyle>
          <a:p>
            <a:pPr lvl="0" algn="ctr" rtl="0"/>
            <a:r>
              <a:rPr b="1" lang="sk-SK"/>
              <a:t>Kritické obdobie</a:t>
            </a:r>
          </a:p>
        </p:txBody>
      </p:sp>
      <p:sp>
        <p:nvSpPr>
          <p:cNvPr id="3" name=""/>
          <p:cNvSpPr txBox="1"/>
          <p:nvPr>
            <p:ph type="body" idx="1"/>
          </p:nvPr>
        </p:nvSpPr>
        <p:spPr>
          <a:prstGeom prst="rect"/>
        </p:spPr>
        <p:txBody>
          <a:bodyPr/>
          <a:lstStyle>
            <a:lvl1pPr lvl="0" rtl="0">
              <a:defRPr/>
            </a:lvl1pPr>
          </a:lstStyle>
          <a:p>
            <a:pPr lvl="0" rtl="0"/>
            <a:r>
              <a:rPr b="1" lang="sk-SK"/>
              <a:t>Kritické obdobie</a:t>
            </a:r>
            <a:r>
              <a:rPr lang="sk-SK"/>
              <a:t> je taký vek, počas ktorého je mozog veľmi citlivý na nedostatok potrebnej stimulácie alebo nevhodné správanie okolia.</a:t>
            </a:r>
          </a:p>
          <a:p>
            <a:pPr lvl="0" rtl="0" marL="0" indent="0">
              <a:buNone/>
            </a:pPr>
            <a:r>
              <a:rPr u="sng" lang="sk-SK"/>
              <a:t>Príklad:</a:t>
            </a:r>
            <a:r>
              <a:rPr lang="sk-SK"/>
              <a:t> Ak dieťa má vrodený </a:t>
            </a:r>
            <a:r>
              <a:rPr lang="sk-SK"/>
              <a:t>glaukóm</a:t>
            </a:r>
            <a:r>
              <a:rPr lang="sk-SK"/>
              <a:t> a svetelné impulzy kvôli 	                  	    nepriehľadnej šošovke nepreniknú na sietnicu, a teda do 	     	   mozgového centra pre zrak, ktoré nie je aktivované, mozgové 	 	     bunky degenerujú a odumierajú. Ak operáciou oka odstránime 	   pôvodný problém v oku po kritickom veku, človek sa už nenaučí 	    vidieť priestorovo.</a:t>
            </a:r>
          </a:p>
        </p:txBody>
      </p:sp>
    </p:spTree>
  </p:cSld>
  <p:transition spd="slow" advClick="1">
    <p:wipe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title"/>
          </p:nvPr>
        </p:nvSpPr>
        <p:spPr>
          <a:prstGeom prst="rect"/>
        </p:spPr>
        <p:txBody>
          <a:bodyPr/>
          <a:lstStyle>
            <a:lvl1pPr lvl="0" rtl="0">
              <a:defRPr/>
            </a:lvl1pPr>
          </a:lstStyle>
          <a:p>
            <a:pPr lvl="0" algn="ctr" rtl="0"/>
            <a:r>
              <a:rPr b="1" lang="sk-SK"/>
              <a:t>Senzitívne obdobie</a:t>
            </a:r>
          </a:p>
        </p:txBody>
      </p:sp>
      <p:sp>
        <p:nvSpPr>
          <p:cNvPr id="3" name=""/>
          <p:cNvSpPr txBox="1"/>
          <p:nvPr>
            <p:ph type="body" idx="1"/>
          </p:nvPr>
        </p:nvSpPr>
        <p:spPr>
          <a:prstGeom prst="rect"/>
        </p:spPr>
        <p:txBody>
          <a:bodyPr/>
          <a:lstStyle>
            <a:lvl1pPr lvl="0" rtl="0">
              <a:defRPr/>
            </a:lvl1pPr>
          </a:lstStyle>
          <a:p>
            <a:pPr lvl="0" rtl="0"/>
            <a:r>
              <a:rPr b="1" lang="sk-SK"/>
              <a:t>Senzitívne obdobia</a:t>
            </a:r>
            <a:r>
              <a:rPr lang="sk-SK"/>
              <a:t> sú taký vek dieťaťa, keď je efektívna príležitosť na učenie určitých zručností. Sú to časovo menej presne ohraničené a dlhšie obdobia, počas ktorých sa učíme ľahšie nové veci, napr. cudzí jazyk. Ak vhodný vek nevyužijeme, schopnosť mozgu naučiť sa túto zručnosť sa úplne nestratí. Aj dospelí sa dokážu naučiť nové jazyky.</a:t>
            </a:r>
          </a:p>
          <a:p>
            <a:pPr lvl="0" rtl="0"/>
          </a:p>
          <a:p>
            <a:pPr lvl="0" rtl="0"/>
            <a:r>
              <a:rPr b="1" i="1" lang="sk-SK"/>
              <a:t>Schopnosti, ktoré si získame počas senzitívnych období spôsobujú, že niektorí ľudia sú šikovnejší ako iní.</a:t>
            </a:r>
          </a:p>
        </p:txBody>
      </p:sp>
    </p:spTree>
  </p:cSld>
  <p:transition spd="slow" advClick="1">
    <p:wipe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title"/>
          </p:nvPr>
        </p:nvSpPr>
        <p:spPr>
          <a:xfrm>
            <a:off x="751618" y="2070503"/>
            <a:ext cx="9404724" cy="1400530"/>
          </a:xfrm>
          <a:prstGeom prst="rect"/>
        </p:spPr>
        <p:txBody>
          <a:bodyPr/>
          <a:lstStyle>
            <a:lvl1pPr lvl="0" rtl="0">
              <a:defRPr/>
            </a:lvl1pPr>
          </a:lstStyle>
          <a:p>
            <a:pPr lvl="0" algn="ctr" rtl="0"/>
            <a:r>
              <a:rPr lang="sk-SK"/>
              <a:t>Ďakujeme </a:t>
            </a:r>
            <a:r>
              <a:rPr lang="sk-SK"/>
              <a:t>za pozornosť</a:t>
            </a:r>
          </a:p>
        </p:txBody>
      </p:sp>
      <p:sp>
        <p:nvSpPr>
          <p:cNvPr id="3" name=""/>
          <p:cNvSpPr txBox="1"/>
          <p:nvPr>
            <p:ph type="body" idx="1"/>
          </p:nvPr>
        </p:nvSpPr>
        <p:spPr>
          <a:prstGeom prst="rect"/>
        </p:spPr>
        <p:txBody>
          <a:bodyPr/>
          <a:lstStyle>
            <a:lvl1pPr lvl="0" rtl="0">
              <a:defRPr/>
            </a:lvl1pPr>
          </a:lstStyle>
          <a:p>
            <a:pPr lvl="0" rtl="0"/>
          </a:p>
          <a:p>
            <a:pPr lvl="0" rtl="0"/>
          </a:p>
          <a:p>
            <a:pPr lvl="0" rtl="0"/>
          </a:p>
          <a:p>
            <a:pPr lvl="0" rtl="0"/>
          </a:p>
          <a:p>
            <a:pPr lvl="0" rtl="0"/>
          </a:p>
          <a:p>
            <a:pPr lvl="0" rtl="0" marL="0" indent="0">
              <a:buNone/>
            </a:pPr>
          </a:p>
          <a:p>
            <a:pPr lvl="0" rtl="0" marL="0" indent="0">
              <a:buNone/>
            </a:pPr>
          </a:p>
          <a:p>
            <a:pPr lvl="0" rtl="0" marL="0" indent="0">
              <a:buNone/>
            </a:pPr>
            <a:r>
              <a:rPr lang="sk-SK"/>
              <a:t>Použitá </a:t>
            </a:r>
            <a:r>
              <a:rPr lang="sk-SK"/>
              <a:t>literatúra:</a:t>
            </a:r>
          </a:p>
          <a:p>
            <a:pPr lvl="0" rtl="0" marL="0" indent="0">
              <a:buNone/>
            </a:pPr>
            <a:r>
              <a:rPr lang="sk-SK"/>
              <a:t>http://babetko.rodinka.sk/pestunska-rodinka/7-magickych-       rokov/vyvoj-mozgu-dietata-i/</a:t>
            </a:r>
          </a:p>
        </p:txBody>
      </p:sp>
    </p:spTree>
  </p:cSld>
  <p:transition spd="fast" advClick="1">
    <p:wedg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title"/>
          </p:nvPr>
        </p:nvSpPr>
        <p:spPr>
          <a:prstGeom prst="rect"/>
        </p:spPr>
        <p:txBody>
          <a:bodyPr/>
          <a:lstStyle>
            <a:lvl1pPr lvl="0" rtl="0">
              <a:defRPr/>
            </a:lvl1pPr>
          </a:lstStyle>
          <a:p>
            <a:pPr lvl="0" rtl="0"/>
            <a:r>
              <a:rPr lang="sk-SK"/>
              <a:t>Čo je to mozog...??</a:t>
            </a:r>
          </a:p>
        </p:txBody>
      </p:sp>
      <p:sp>
        <p:nvSpPr>
          <p:cNvPr id="3" name=""/>
          <p:cNvSpPr txBox="1"/>
          <p:nvPr>
            <p:ph type="body" idx="1"/>
          </p:nvPr>
        </p:nvSpPr>
        <p:spPr>
          <a:xfrm>
            <a:off x="211017" y="2052918"/>
            <a:ext cx="7842740" cy="4195481"/>
          </a:xfrm>
          <a:prstGeom prst="rect"/>
        </p:spPr>
        <p:txBody>
          <a:bodyPr/>
          <a:lstStyle>
            <a:lvl1pPr lvl="0" rtl="0">
              <a:defRPr/>
            </a:lvl1pPr>
          </a:lstStyle>
          <a:p>
            <a:pPr lvl="0" rtl="0" marL="0" indent="0">
              <a:buNone/>
            </a:pPr>
            <a:r>
              <a:rPr lang="sk-SK"/>
              <a:t>-</a:t>
            </a:r>
            <a:r>
              <a:rPr b="1" lang="sk-SK"/>
              <a:t> </a:t>
            </a:r>
            <a:r>
              <a:rPr b="1" u="sng" lang="sk-SK"/>
              <a:t>Mozog</a:t>
            </a:r>
            <a:r>
              <a:rPr lang="sk-SK"/>
              <a:t>  (lat. </a:t>
            </a:r>
            <a:r>
              <a:rPr i="1" lang="sk-SK"/>
              <a:t>encephalon</a:t>
            </a:r>
            <a:r>
              <a:rPr i="1" lang="sk-SK"/>
              <a:t>)</a:t>
            </a:r>
          </a:p>
          <a:p>
            <a:pPr lvl="0" rtl="0">
              <a:buChar char="-"/>
            </a:pPr>
            <a:r>
              <a:rPr lang="sk-SK"/>
              <a:t>je orgán, ktorý slúži ako centrum nervového  systému všetkých stavovcov a väčšiny bezstavovcov.</a:t>
            </a:r>
          </a:p>
          <a:p>
            <a:pPr lvl="0" rtl="0">
              <a:buChar char="-"/>
            </a:pPr>
            <a:r>
              <a:rPr lang="sk-SK"/>
              <a:t>Nachádza sa v </a:t>
            </a:r>
            <a:r>
              <a:rPr u="sng" lang="sk-SK"/>
              <a:t>hlave</a:t>
            </a:r>
            <a:r>
              <a:rPr lang="sk-SK"/>
              <a:t>, zvyčajne blízko primárnych zmyslových orgánov.</a:t>
            </a:r>
          </a:p>
          <a:p>
            <a:pPr lvl="0" rtl="0">
              <a:buChar char="-"/>
            </a:pPr>
            <a:r>
              <a:rPr lang="sk-SK"/>
              <a:t>Mozog je najkomplexnejším orgánom tela stavovcov. U priemerného človeka sa mozgová kôra (najväčšia časť) skladá </a:t>
            </a:r>
            <a:r>
              <a:rPr u="sng" lang="sk-SK"/>
              <a:t>z 15 – 33 miliárd neurónov</a:t>
            </a:r>
            <a:r>
              <a:rPr lang="sk-SK"/>
              <a:t>, pričom každý z nich komunikuje pomocou </a:t>
            </a:r>
            <a:r>
              <a:rPr lang="sk-SK"/>
              <a:t>synapsií</a:t>
            </a:r>
            <a:r>
              <a:rPr lang="sk-SK"/>
              <a:t> s ďalšími niekoľkými tisícmi neurónov. </a:t>
            </a:r>
          </a:p>
          <a:p>
            <a:pPr lvl="0" rtl="0">
              <a:buChar char="-"/>
            </a:pPr>
            <a:r>
              <a:rPr lang="sk-SK"/>
              <a:t>Hmotnosť mozgu dospelého človeka je približne </a:t>
            </a:r>
            <a:r>
              <a:rPr u="sng" lang="sk-SK"/>
              <a:t>1 400 g</a:t>
            </a:r>
            <a:r>
              <a:rPr lang="sk-SK"/>
              <a:t>.</a:t>
            </a:r>
          </a:p>
        </p:txBody>
      </p:sp>
      <p:pic>
        <p:nvPicPr>
          <p:cNvPr id="4" name=""/>
          <p:cNvPicPr/>
          <p:nvPr/>
        </p:nvPicPr>
        <p:blipFill>
          <a:blip r:embed="rId1"/>
          <a:srcRect/>
          <a:stretch>
            <a:fillRect/>
          </a:stretch>
        </p:blipFill>
        <p:spPr>
          <a:xfrm rot="0">
            <a:off x="8051353" y="2734292"/>
            <a:ext cx="3988249" cy="3393212"/>
          </a:xfrm>
          <a:prstGeom prst="rect"/>
          <a:noFill/>
        </p:spPr>
      </p:pic>
    </p:spTree>
  </p:cSld>
  <p:transition spd="slow" advClick="1">
    <p:wipe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idx="1"/>
          </p:nvPr>
        </p:nvSpPr>
        <p:spPr>
          <a:xfrm>
            <a:off x="702310" y="622935"/>
            <a:ext cx="10651490" cy="5554345"/>
          </a:xfrm>
          <a:prstGeom prst="rect"/>
        </p:spPr>
        <p:txBody>
          <a:bodyPr wrap="square" lIns="91440" tIns="45720" rIns="91440" bIns="45720" anchor="t"/>
          <a:lstStyle>
            <a:lvl1pPr lvl="0" rtl="0">
              <a:defRPr/>
            </a:lvl1pPr>
          </a:lstStyle>
          <a:p>
            <a:pPr lvl="0" algn="l" rtl="0" marL="0" indent="0">
              <a:lnSpc>
                <a:spcPct val="102000"/>
              </a:lnSpc>
              <a:buNone/>
            </a:pPr>
            <a:r>
              <a:rPr sz="2000">
                <a:solidFill>
                  <a:srgbClr val="FFFFFF"/>
                </a:solidFill>
                <a:latin typeface="Century Gothic"/>
              </a:rPr>
              <a:t> - Mozog          zadný mozog</a:t>
            </a:r>
          </a:p>
          <a:p>
            <a:pPr lvl="0" algn="l" rtl="0" marL="0" indent="0">
              <a:lnSpc>
                <a:spcPct val="102000"/>
              </a:lnSpc>
              <a:spcBef>
                <a:spcPts val="1000"/>
              </a:spcBef>
              <a:buNone/>
            </a:pPr>
            <a:r>
              <a:rPr sz="2000">
                <a:solidFill>
                  <a:srgbClr val="FFFFFF"/>
                </a:solidFill>
                <a:latin typeface="Century Gothic"/>
              </a:rPr>
              <a:t>                          stredný mozog </a:t>
            </a:r>
          </a:p>
          <a:p>
            <a:pPr lvl="0" algn="l" rtl="0" marL="0" indent="0">
              <a:lnSpc>
                <a:spcPct val="102000"/>
              </a:lnSpc>
              <a:spcBef>
                <a:spcPts val="1000"/>
              </a:spcBef>
              <a:buNone/>
            </a:pPr>
            <a:r>
              <a:rPr sz="2000">
                <a:solidFill>
                  <a:srgbClr val="FFFFFF"/>
                </a:solidFill>
                <a:latin typeface="Century Gothic"/>
              </a:rPr>
              <a:t>                          predný mozog</a:t>
            </a:r>
          </a:p>
          <a:p>
            <a:pPr lvl="0" algn="l" rtl="0" marL="342900" indent="-342900">
              <a:lnSpc>
                <a:spcPct val="102000"/>
              </a:lnSpc>
              <a:spcBef>
                <a:spcPts val="1000"/>
              </a:spcBef>
              <a:buClr>
                <a:srgbClr val="8ACFD6"/>
              </a:buClr>
              <a:buFont typeface="Wingdings 3"/>
              <a:buChar char="-"/>
            </a:pPr>
            <a:r>
              <a:rPr sz="2000">
                <a:solidFill>
                  <a:srgbClr val="FFFFFF"/>
                </a:solidFill>
                <a:latin typeface="Century Gothic"/>
              </a:rPr>
              <a:t>každá z týchto oblastí sa ďalej delí na samostatné časti, zložito pospájané s inými časťami mozgu, ktoré majú úplne odlišné funkcie</a:t>
            </a:r>
          </a:p>
          <a:p>
            <a:pPr lvl="0" algn="l" rtl="0" marL="342900" indent="-342900">
              <a:lnSpc>
                <a:spcPct val="102000"/>
              </a:lnSpc>
              <a:spcBef>
                <a:spcPts val="1000"/>
              </a:spcBef>
              <a:buClr>
                <a:srgbClr val="8ACFD6"/>
              </a:buClr>
              <a:buFont typeface="Wingdings 3"/>
              <a:buChar char="-"/>
            </a:pPr>
            <a:r>
              <a:rPr sz="2000">
                <a:solidFill>
                  <a:srgbClr val="FFFFFF"/>
                </a:solidFill>
                <a:latin typeface="Century Gothic"/>
              </a:rPr>
              <a:t>Najväčšou štruktúrou zadného mozgu je mozoček ( cerebellum )</a:t>
            </a:r>
          </a:p>
          <a:p>
            <a:pPr lvl="0" algn="l" rtl="0" marL="342900" indent="-342900">
              <a:lnSpc>
                <a:spcPct val="102000"/>
              </a:lnSpc>
              <a:spcBef>
                <a:spcPts val="1000"/>
              </a:spcBef>
              <a:buClr>
                <a:srgbClr val="8ACFD6"/>
              </a:buClr>
              <a:buFont typeface="Wingdings 3"/>
              <a:buChar char="-"/>
            </a:pPr>
            <a:r>
              <a:rPr sz="2000" b="1">
                <a:solidFill>
                  <a:srgbClr val="FFFFFF"/>
                </a:solidFill>
                <a:latin typeface="Century Gothic"/>
              </a:rPr>
              <a:t>Bez mozgovej kôry by sme boli slepí, hluchí, neschopní akéhokoľvek vôľou riadeného pohybu a nepovedali by sme žiadnu súvislú vetu.</a:t>
            </a:r>
          </a:p>
          <a:p>
            <a:pPr lvl="0" algn="l" rtl="0" marL="342900" indent="-342900">
              <a:lnSpc>
                <a:spcPct val="102000"/>
              </a:lnSpc>
              <a:spcBef>
                <a:spcPts val="1000"/>
              </a:spcBef>
              <a:buClr>
                <a:srgbClr val="8ACFD6"/>
              </a:buClr>
              <a:buFont typeface="Wingdings 3"/>
              <a:buChar char="-"/>
            </a:pPr>
            <a:r>
              <a:rPr sz="2000" b="1">
                <a:solidFill>
                  <a:srgbClr val="FFFFFF"/>
                </a:solidFill>
                <a:latin typeface="Century Gothic"/>
              </a:rPr>
              <a:t>mozog sa ešte člení na pravú a ľavú hemisféru</a:t>
            </a:r>
          </a:p>
        </p:txBody>
      </p:sp>
      <p:sp>
        <p:nvSpPr>
          <p:cNvPr id="3" name=""/>
          <p:cNvSpPr/>
          <p:nvPr/>
        </p:nvSpPr>
        <p:spPr>
          <a:xfrm>
            <a:off x="2093846" y="839487"/>
            <a:ext cx="371060" cy="8762"/>
          </a:xfrm>
          <a:prstGeom prst="line">
            <a:avLst/>
          </a:prstGeom>
          <a:noFill/>
          <a:ln w="9525" cap="rnd">
            <a:solidFill>
              <a:schemeClr val="dk1"/>
            </a:solidFill>
          </a:ln>
        </p:spPr>
        <p:txBody>
          <a:bodyPr/>
          <a:lstStyle>
            <a:lvl1pPr lvl="0" rtl="0">
              <a:defRPr/>
            </a:lvl1pPr>
          </a:lstStyle>
          <a:p/>
        </p:txBody>
      </p:sp>
      <p:sp>
        <p:nvSpPr>
          <p:cNvPr id="4" name=""/>
          <p:cNvSpPr/>
          <p:nvPr/>
        </p:nvSpPr>
        <p:spPr>
          <a:xfrm flipH="1" flipV="1">
            <a:off x="2093846" y="946628"/>
            <a:ext cx="384309" cy="236512"/>
          </a:xfrm>
          <a:prstGeom prst="line">
            <a:avLst/>
          </a:prstGeom>
          <a:noFill/>
          <a:ln w="9525" cap="rnd">
            <a:solidFill>
              <a:schemeClr val="dk1"/>
            </a:solidFill>
          </a:ln>
        </p:spPr>
        <p:txBody>
          <a:bodyPr/>
          <a:lstStyle>
            <a:lvl1pPr lvl="0" rtl="0">
              <a:defRPr/>
            </a:lvl1pPr>
          </a:lstStyle>
          <a:p/>
        </p:txBody>
      </p:sp>
      <p:sp>
        <p:nvSpPr>
          <p:cNvPr id="5" name=""/>
          <p:cNvSpPr/>
          <p:nvPr/>
        </p:nvSpPr>
        <p:spPr>
          <a:xfrm>
            <a:off x="2054088" y="1007714"/>
            <a:ext cx="410818" cy="547610"/>
          </a:xfrm>
          <a:prstGeom prst="line">
            <a:avLst/>
          </a:prstGeom>
          <a:noFill/>
          <a:ln w="9525" cap="rnd">
            <a:solidFill>
              <a:schemeClr val="dk1"/>
            </a:solidFill>
          </a:ln>
        </p:spPr>
        <p:txBody>
          <a:bodyPr/>
          <a:lstStyle>
            <a:lvl1pPr lvl="0" rtl="0">
              <a:defRPr/>
            </a:lvl1pPr>
          </a:lstStyle>
          <a:p/>
        </p:txBody>
      </p:sp>
    </p:spTree>
  </p:cSld>
  <p:transition spd="slow" advClick="1">
    <p:wipe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title"/>
          </p:nvPr>
        </p:nvSpPr>
        <p:spPr>
          <a:xfrm rot="20322223">
            <a:off x="-1533939" y="537403"/>
            <a:ext cx="10515601" cy="1325563"/>
          </a:xfrm>
          <a:prstGeom prst="rect"/>
        </p:spPr>
        <p:txBody>
          <a:bodyPr/>
          <a:lstStyle>
            <a:lvl1pPr lvl="0" rtl="0">
              <a:defRPr/>
            </a:lvl1pPr>
          </a:lstStyle>
          <a:p/>
        </p:txBody>
      </p:sp>
      <p:pic>
        <p:nvPicPr>
          <p:cNvPr id="3" name=""/>
          <p:cNvPicPr/>
          <p:nvPr>
            <p:ph type="body" idx="1"/>
          </p:nvPr>
        </p:nvPicPr>
        <p:blipFill>
          <a:blip r:embed="rId1"/>
          <a:srcRect/>
          <a:stretch>
            <a:fillRect/>
          </a:stretch>
        </p:blipFill>
        <p:spPr>
          <a:xfrm>
            <a:off x="1285172" y="418465"/>
            <a:ext cx="9038562" cy="6220085"/>
          </a:xfrm>
          <a:prstGeom prst="rect"/>
          <a:noFill/>
        </p:spPr>
      </p:pic>
    </p:spTree>
  </p:cSld>
  <p:transition spd="slow" advClick="1">
    <p:wipe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title"/>
          </p:nvPr>
        </p:nvSpPr>
        <p:spPr>
          <a:prstGeom prst="rect"/>
        </p:spPr>
        <p:txBody>
          <a:bodyPr/>
          <a:lstStyle>
            <a:lvl1pPr lvl="0" rtl="0">
              <a:defRPr/>
            </a:lvl1pPr>
          </a:lstStyle>
          <a:p>
            <a:pPr lvl="0" rtl="0"/>
            <a:r>
              <a:rPr lang="sk-SK"/>
              <a:t>Neurón</a:t>
            </a:r>
          </a:p>
        </p:txBody>
      </p:sp>
      <p:pic>
        <p:nvPicPr>
          <p:cNvPr id="3" name=""/>
          <p:cNvPicPr/>
          <p:nvPr>
            <p:ph type="body" idx="1"/>
          </p:nvPr>
        </p:nvPicPr>
        <p:blipFill>
          <a:blip r:embed="rId1"/>
          <a:srcRect/>
          <a:stretch>
            <a:fillRect/>
          </a:stretch>
        </p:blipFill>
        <p:spPr>
          <a:xfrm>
            <a:off x="2242930" y="1690688"/>
            <a:ext cx="7286750" cy="4007712"/>
          </a:xfrm>
          <a:prstGeom prst="rect"/>
          <a:noFill/>
        </p:spPr>
      </p:pic>
    </p:spTree>
  </p:cSld>
  <p:transition spd="slow" advClick="1">
    <p:wipe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title"/>
          </p:nvPr>
        </p:nvSpPr>
        <p:spPr>
          <a:xfrm>
            <a:off x="609600" y="274320"/>
            <a:ext cx="10973436" cy="1143635"/>
          </a:xfrm>
          <a:prstGeom prst="rect"/>
          <a:ln>
            <a:noFill/>
          </a:ln>
        </p:spPr>
        <p:txBody>
          <a:bodyPr wrap="square" lIns="91440" tIns="45720" rIns="91440" bIns="45720" anchor="ctr"/>
          <a:lstStyle>
            <a:lvl1pPr lvl="0" rtl="0">
              <a:defRPr/>
            </a:lvl1pPr>
          </a:lstStyle>
          <a:p>
            <a:pPr lvl="0" algn="ctr" rtl="0" marL="0" indent="0">
              <a:lnSpc>
                <a:spcPct val="104000"/>
              </a:lnSpc>
              <a:buNone/>
            </a:pPr>
            <a:r>
              <a:rPr sz="4300">
                <a:solidFill>
                  <a:srgbClr val="000000"/>
                </a:solidFill>
                <a:latin typeface="Times New Roman"/>
              </a:rPr>
              <a:t>Hemisféry</a:t>
            </a:r>
          </a:p>
        </p:txBody>
      </p:sp>
      <p:sp>
        <p:nvSpPr>
          <p:cNvPr id="3" name=""/>
          <p:cNvSpPr txBox="1"/>
          <p:nvPr>
            <p:ph type="body"/>
          </p:nvPr>
        </p:nvSpPr>
        <p:spPr>
          <a:xfrm>
            <a:off x="1" y="1799590"/>
            <a:ext cx="7420708" cy="4526916"/>
          </a:xfrm>
          <a:prstGeom prst="rect"/>
          <a:ln>
            <a:noFill/>
          </a:ln>
        </p:spPr>
        <p:txBody>
          <a:bodyPr wrap="square" lIns="91440" tIns="45720" rIns="91440" bIns="45720" anchor="t"/>
          <a:lstStyle>
            <a:lvl1pPr lvl="0" rtl="0">
              <a:defRPr/>
            </a:lvl1pPr>
          </a:lstStyle>
          <a:p>
            <a:pPr lvl="0" rtl="0">
              <a:lnSpc>
                <a:spcPct val="104000"/>
              </a:lnSpc>
            </a:pPr>
            <a:r>
              <a:rPr sz="2400" lang="sk-SK"/>
              <a:t>Drvivá väčšina ľudí používa prevažne ľavú hemisféru mozgu, ktorá ich obmedzuje na racionálne poznanie sveta. Drvivá väčšina ľudí preto nedokáže spoznať a prežiť skutočné šťastie, ktoré pramení z pravej hemisféry mozgu, ktorá je prepojená so srdcom.</a:t>
            </a:r>
          </a:p>
          <a:p>
            <a:pPr lvl="0" algn="l" rtl="0" marL="0" indent="0">
              <a:lnSpc>
                <a:spcPct val="104000"/>
              </a:lnSpc>
              <a:buNone/>
            </a:pPr>
          </a:p>
          <a:p>
            <a:pPr lvl="0" algn="l" rtl="0" marL="0" indent="0">
              <a:lnSpc>
                <a:spcPct val="104000"/>
              </a:lnSpc>
              <a:buNone/>
            </a:pPr>
          </a:p>
          <a:p>
            <a:pPr lvl="0" algn="l" rtl="0" marL="0" indent="0">
              <a:lnSpc>
                <a:spcPct val="104000"/>
              </a:lnSpc>
              <a:buNone/>
            </a:pPr>
            <a:r>
              <a:rPr sz="1600">
                <a:solidFill>
                  <a:srgbClr val="FFFFFF"/>
                </a:solidFill>
                <a:latin typeface="Times New Roman"/>
              </a:rPr>
              <a:t>Môžeš</a:t>
            </a:r>
            <a:r>
              <a:rPr sz="1600">
                <a:solidFill>
                  <a:srgbClr val="FFFFFF"/>
                </a:solidFill>
                <a:latin typeface="Times New Roman"/>
              </a:rPr>
              <a:t> </a:t>
            </a:r>
            <a:r>
              <a:rPr sz="1600">
                <a:solidFill>
                  <a:srgbClr val="FFFFFF"/>
                </a:solidFill>
                <a:latin typeface="Times New Roman"/>
              </a:rPr>
              <a:t>si urobiť test či používaš pravú, alebo ľavú hemisféru:</a:t>
            </a:r>
            <a:r>
              <a:rPr sz="1800">
                <a:solidFill>
                  <a:srgbClr val="000000"/>
                </a:solidFill>
                <a:latin typeface="Times New Roman"/>
              </a:rPr>
              <a:t> </a:t>
            </a:r>
            <a:r>
              <a:rPr sz="1800">
                <a:solidFill>
                  <a:srgbClr val="000000"/>
                </a:solidFill>
                <a:latin typeface="Times New Roman"/>
                <a:hlinkClick r:id="rId1"/>
              </a:rPr>
              <a:t>http://www.psychotest.sk/index.php?test=pouzivate_obidve_hemisfery_mozgu</a:t>
            </a:r>
          </a:p>
        </p:txBody>
      </p:sp>
      <p:pic>
        <p:nvPicPr>
          <p:cNvPr id="4" name=""/>
          <p:cNvPicPr/>
          <p:nvPr/>
        </p:nvPicPr>
        <p:blipFill>
          <a:blip r:embed="rId2"/>
          <a:srcRect/>
          <a:stretch>
            <a:fillRect/>
          </a:stretch>
        </p:blipFill>
        <p:spPr>
          <a:xfrm rot="0">
            <a:off x="6086114" y="3892899"/>
            <a:ext cx="5510664" cy="2653165"/>
          </a:xfrm>
          <a:prstGeom prst="rect"/>
          <a:noFill/>
        </p:spPr>
      </p:pic>
    </p:spTree>
  </p:cSld>
  <p:transition spd="fast" advClick="1">
    <p:dissolv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title"/>
          </p:nvPr>
        </p:nvSpPr>
        <p:spPr>
          <a:prstGeom prst="rect"/>
        </p:spPr>
        <p:txBody>
          <a:bodyPr/>
          <a:lstStyle>
            <a:lvl1pPr lvl="0" rtl="0">
              <a:defRPr/>
            </a:lvl1pPr>
          </a:lstStyle>
          <a:p>
            <a:pPr lvl="0" rtl="0"/>
            <a:r>
              <a:rPr lang="sk-SK"/>
              <a:t>Vývoj mozgu od narodenia</a:t>
            </a:r>
          </a:p>
        </p:txBody>
      </p:sp>
      <p:sp>
        <p:nvSpPr>
          <p:cNvPr id="3" name=""/>
          <p:cNvSpPr txBox="1"/>
          <p:nvPr>
            <p:ph type="body" idx="1"/>
          </p:nvPr>
        </p:nvSpPr>
        <p:spPr>
          <a:prstGeom prst="rect"/>
        </p:spPr>
        <p:txBody>
          <a:bodyPr/>
          <a:lstStyle>
            <a:lvl1pPr lvl="0" rtl="0">
              <a:defRPr/>
            </a:lvl1pPr>
          </a:lstStyle>
          <a:p>
            <a:pPr lvl="0" rtl="0"/>
            <a:r>
              <a:rPr lang="sk-SK"/>
              <a:t>je komplikovaný proces</a:t>
            </a:r>
          </a:p>
          <a:p>
            <a:pPr lvl="0" rtl="0"/>
            <a:r>
              <a:rPr lang="sk-SK"/>
              <a:t>Výskum zistil, že na vývoj mozgu malého dieťaťa majú silný vplyv zážitky od začiatku života</a:t>
            </a:r>
          </a:p>
          <a:p>
            <a:pPr lvl="0" rtl="0"/>
            <a:r>
              <a:rPr lang="sk-SK"/>
              <a:t>Nepriaznivá situácia, ktorú zažili v skorom detstve tak ovplyvnila ich mozog</a:t>
            </a:r>
          </a:p>
        </p:txBody>
      </p:sp>
      <p:pic>
        <p:nvPicPr>
          <p:cNvPr id="4" name=""/>
          <p:cNvPicPr/>
          <p:nvPr/>
        </p:nvPicPr>
        <p:blipFill>
          <a:blip r:embed="rId1"/>
          <a:srcRect/>
          <a:stretch>
            <a:fillRect/>
          </a:stretch>
        </p:blipFill>
        <p:spPr>
          <a:xfrm>
            <a:off x="6166338" y="3795447"/>
            <a:ext cx="5498856" cy="2873152"/>
          </a:xfrm>
          <a:prstGeom prst="rect"/>
          <a:noFill/>
        </p:spPr>
      </p:pic>
    </p:spTree>
  </p:cSld>
  <p:transition spd="slow" advClick="1">
    <p:wipe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title"/>
          </p:nvPr>
        </p:nvSpPr>
        <p:spPr>
          <a:prstGeom prst="rect"/>
        </p:spPr>
        <p:txBody>
          <a:bodyPr/>
          <a:lstStyle>
            <a:lvl1pPr lvl="0" rtl="0">
              <a:defRPr/>
            </a:lvl1pPr>
          </a:lstStyle>
          <a:p/>
        </p:txBody>
      </p:sp>
      <p:sp>
        <p:nvSpPr>
          <p:cNvPr id="3" name=""/>
          <p:cNvSpPr txBox="1"/>
          <p:nvPr>
            <p:ph type="body" idx="1"/>
          </p:nvPr>
        </p:nvSpPr>
        <p:spPr>
          <a:prstGeom prst="rect"/>
        </p:spPr>
        <p:txBody>
          <a:bodyPr/>
          <a:lstStyle>
            <a:lvl1pPr lvl="0" rtl="0">
              <a:defRPr/>
            </a:lvl1pPr>
          </a:lstStyle>
          <a:p>
            <a:pPr lvl="0" rtl="0"/>
            <a:r>
              <a:rPr lang="sk-SK"/>
              <a:t>Počas prvých troch rokov života sa jednotlivé nervové bunky sivej mozgovej hmoty prepájajú a tieto spojenia sa upevňujú.</a:t>
            </a:r>
          </a:p>
          <a:p>
            <a:pPr lvl="0" rtl="0"/>
            <a:r>
              <a:rPr lang="sk-SK"/>
              <a:t>Sú to práve zážitky dieťaťa, ktoré stimulujú nervové bunky, aby sa prepájali.</a:t>
            </a:r>
          </a:p>
          <a:p>
            <a:pPr lvl="0" rtl="0"/>
            <a:r>
              <a:rPr lang="sk-SK"/>
              <a:t>axóny</a:t>
            </a:r>
            <a:r>
              <a:rPr lang="sk-SK"/>
              <a:t> posielajú elektrické impulzy a krátke výbežky iných buniek signál prijímajú.</a:t>
            </a:r>
          </a:p>
          <a:p>
            <a:pPr lvl="0" rtl="0"/>
            <a:r>
              <a:rPr lang="sk-SK"/>
              <a:t>Miesta, v ktorých dochádza k prenosu elektrického signálu z jednej bunky na ďalšiu, sa nazývajú </a:t>
            </a:r>
            <a:r>
              <a:rPr u="sng" lang="sk-SK"/>
              <a:t>synapsy</a:t>
            </a:r>
          </a:p>
        </p:txBody>
      </p:sp>
      <p:pic>
        <p:nvPicPr>
          <p:cNvPr id="4" name=""/>
          <p:cNvPicPr/>
          <p:nvPr/>
        </p:nvPicPr>
        <p:blipFill>
          <a:blip r:embed="rId1"/>
          <a:srcRect/>
          <a:stretch>
            <a:fillRect/>
          </a:stretch>
        </p:blipFill>
        <p:spPr>
          <a:xfrm>
            <a:off x="8971328" y="4697291"/>
            <a:ext cx="2876550" cy="2000252"/>
          </a:xfrm>
          <a:prstGeom prst="rect"/>
          <a:noFill/>
        </p:spPr>
      </p:pic>
    </p:spTree>
  </p:cSld>
  <p:transition spd="slow" advClick="1">
    <p:wipe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idx="1"/>
          </p:nvPr>
        </p:nvSpPr>
        <p:spPr>
          <a:xfrm>
            <a:off x="599660" y="738945"/>
            <a:ext cx="10677942" cy="5277541"/>
          </a:xfrm>
          <a:prstGeom prst="rect"/>
        </p:spPr>
        <p:txBody>
          <a:bodyPr/>
          <a:lstStyle>
            <a:lvl1pPr lvl="0" rtl="0">
              <a:defRPr/>
            </a:lvl1pPr>
          </a:lstStyle>
          <a:p>
            <a:pPr lvl="0" rtl="0"/>
            <a:r>
              <a:rPr lang="sk-SK"/>
              <a:t>Do troch rokov množstvo prepojení prudko narastá, </a:t>
            </a:r>
          </a:p>
          <a:p>
            <a:pPr lvl="0" rtl="0"/>
            <a:r>
              <a:rPr lang="sk-SK"/>
              <a:t>od 3 do 10 rokov sa prepájanie nervových buniek spomalí,</a:t>
            </a:r>
          </a:p>
          <a:p>
            <a:pPr lvl="0" rtl="0"/>
            <a:r>
              <a:rPr lang="sk-SK"/>
              <a:t>v puberte začínajú zanikať tie </a:t>
            </a:r>
            <a:r>
              <a:rPr lang="sk-SK"/>
              <a:t>synapsy</a:t>
            </a:r>
            <a:r>
              <a:rPr lang="sk-SK"/>
              <a:t>, ktoré sú nepoužívané.</a:t>
            </a:r>
          </a:p>
          <a:p>
            <a:pPr lvl="0" rtl="0"/>
          </a:p>
          <a:p>
            <a:pPr lvl="0" rtl="0" marL="0" indent="0">
              <a:buNone/>
            </a:pPr>
            <a:r>
              <a:rPr lang="sk-SK"/>
              <a:t>Vedci rozdeľujú obdobia vývoja mozgu na senzitívne a kritické.</a:t>
            </a:r>
          </a:p>
        </p:txBody>
      </p:sp>
      <p:pic>
        <p:nvPicPr>
          <p:cNvPr id="3" name=""/>
          <p:cNvPicPr/>
          <p:nvPr/>
        </p:nvPicPr>
        <p:blipFill>
          <a:blip r:embed="rId1"/>
          <a:srcRect/>
          <a:stretch>
            <a:fillRect/>
          </a:stretch>
        </p:blipFill>
        <p:spPr>
          <a:xfrm>
            <a:off x="3974122" y="3247585"/>
            <a:ext cx="5703278" cy="2994220"/>
          </a:xfrm>
          <a:prstGeom prst="rect"/>
          <a:noFill/>
        </p:spPr>
      </p:pic>
    </p:spTree>
  </p:cSld>
  <p:transition spd="slow" advClick="1">
    <p:wipe dir="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