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72" r:id="rId12"/>
    <p:sldId id="273" r:id="rId13"/>
    <p:sldId id="274" r:id="rId14"/>
    <p:sldId id="262" r:id="rId15"/>
    <p:sldId id="264" r:id="rId16"/>
    <p:sldId id="275" r:id="rId17"/>
    <p:sldId id="265" r:id="rId18"/>
    <p:sldId id="267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BE984-E336-4812-94EC-62375E9748C3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B156-85FC-4B0F-86FA-E828C597A9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ko.jpg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3563888" cy="2672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oko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0"/>
            <a:ext cx="4346516" cy="2708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403648" y="2204864"/>
            <a:ext cx="5400600" cy="1772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00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zrak</a:t>
            </a:r>
            <a:endParaRPr kumimoji="0" lang="sk-SK" sz="100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Obrázok 7" descr="oko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365104"/>
            <a:ext cx="3194388" cy="199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oko.jpg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7" y="4293096"/>
            <a:ext cx="2784309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duuuhovka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7" y="4293096"/>
            <a:ext cx="2649937" cy="213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043608" y="1412776"/>
            <a:ext cx="6453493" cy="4411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0" y="188640"/>
            <a:ext cx="5040560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Vráskovcové</a:t>
            </a:r>
            <a:r>
              <a:rPr lang="sk-SK" dirty="0" smtClean="0"/>
              <a:t> teleso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004048" y="476672"/>
            <a:ext cx="338906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zhrubnutá </a:t>
            </a:r>
            <a:r>
              <a:rPr lang="sk-SK" sz="2400" dirty="0" err="1" smtClean="0"/>
              <a:t>cievovka</a:t>
            </a:r>
            <a:endParaRPr lang="sk-SK" sz="2400" dirty="0" smtClean="0"/>
          </a:p>
          <a:p>
            <a:r>
              <a:rPr lang="sk-SK" sz="2400" dirty="0" smtClean="0"/>
              <a:t> = obsahuje hladký sval</a:t>
            </a:r>
            <a:endParaRPr lang="sk-SK" sz="2400" dirty="0"/>
          </a:p>
        </p:txBody>
      </p:sp>
      <p:sp>
        <p:nvSpPr>
          <p:cNvPr id="8" name="Šípka dolu 7"/>
          <p:cNvSpPr/>
          <p:nvPr/>
        </p:nvSpPr>
        <p:spPr>
          <a:xfrm rot="20731414">
            <a:off x="1638842" y="983580"/>
            <a:ext cx="777283" cy="140430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179512" y="6087656"/>
            <a:ext cx="2592288" cy="770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dúhovka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771800" y="6165304"/>
            <a:ext cx="273344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určuje farbu oka</a:t>
            </a:r>
            <a:endParaRPr lang="sk-SK" sz="2400" dirty="0"/>
          </a:p>
        </p:txBody>
      </p:sp>
      <p:sp>
        <p:nvSpPr>
          <p:cNvPr id="11" name="Šípka dolu 10"/>
          <p:cNvSpPr/>
          <p:nvPr/>
        </p:nvSpPr>
        <p:spPr>
          <a:xfrm rot="13103041">
            <a:off x="687151" y="3901343"/>
            <a:ext cx="777283" cy="252651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>
            <a:off x="5580112" y="623731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300192" y="6093296"/>
            <a:ext cx="18325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melanín</a:t>
            </a:r>
            <a:endParaRPr lang="sk-SK" sz="3600" dirty="0"/>
          </a:p>
        </p:txBody>
      </p:sp>
      <p:pic>
        <p:nvPicPr>
          <p:cNvPr id="14" name="Obrázok 13" descr="modra duhovka.jpg"/>
          <p:cNvPicPr>
            <a:picLocks noChangeAspect="1"/>
          </p:cNvPicPr>
          <p:nvPr/>
        </p:nvPicPr>
        <p:blipFill>
          <a:blip r:embed="rId3" cstate="print"/>
          <a:srcRect l="55670" r="4641" b="28151"/>
          <a:stretch>
            <a:fillRect/>
          </a:stretch>
        </p:blipFill>
        <p:spPr>
          <a:xfrm>
            <a:off x="1979712" y="1340768"/>
            <a:ext cx="4752528" cy="3720995"/>
          </a:xfrm>
          <a:prstGeom prst="rect">
            <a:avLst/>
          </a:prstGeom>
        </p:spPr>
      </p:pic>
      <p:pic>
        <p:nvPicPr>
          <p:cNvPr id="15" name="Obrázok 14" descr="hneda duhovka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1412776"/>
            <a:ext cx="545744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971600" y="1700808"/>
            <a:ext cx="6120722" cy="41837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1560" y="476672"/>
            <a:ext cx="1617751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sietnica</a:t>
            </a:r>
            <a:endParaRPr lang="sk-SK" sz="3200" dirty="0"/>
          </a:p>
        </p:txBody>
      </p:sp>
      <p:sp>
        <p:nvSpPr>
          <p:cNvPr id="8" name="Ovál 7"/>
          <p:cNvSpPr/>
          <p:nvPr/>
        </p:nvSpPr>
        <p:spPr>
          <a:xfrm rot="19206950">
            <a:off x="4580548" y="2349980"/>
            <a:ext cx="170735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21431948">
            <a:off x="4958365" y="3214989"/>
            <a:ext cx="108823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589529">
            <a:off x="4556022" y="4067068"/>
            <a:ext cx="187409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 descr="t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268760"/>
            <a:ext cx="6607454" cy="4945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827584" y="1412776"/>
            <a:ext cx="6847428" cy="4680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3" name="Ovál 12"/>
          <p:cNvSpPr/>
          <p:nvPr/>
        </p:nvSpPr>
        <p:spPr>
          <a:xfrm>
            <a:off x="5004048" y="357301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860032" y="4005064"/>
            <a:ext cx="288032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547664" y="2060848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539552" y="548680"/>
            <a:ext cx="187220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zrenica</a:t>
            </a:r>
            <a:endParaRPr lang="sk-SK" sz="3200" b="1" dirty="0"/>
          </a:p>
        </p:txBody>
      </p:sp>
      <p:sp>
        <p:nvSpPr>
          <p:cNvPr id="6" name="Šípka doprava 5"/>
          <p:cNvSpPr/>
          <p:nvPr/>
        </p:nvSpPr>
        <p:spPr>
          <a:xfrm>
            <a:off x="251520" y="3861048"/>
            <a:ext cx="1907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zrenica mala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556792"/>
            <a:ext cx="6290942" cy="420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zrenica velka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267603"/>
            <a:ext cx="6186271" cy="501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4906888" cy="6263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Obsah očnej gule</a:t>
            </a:r>
            <a:endParaRPr lang="sk-SK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1268760"/>
            <a:ext cx="2411760" cy="698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šošovka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915816" y="1484784"/>
            <a:ext cx="17027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platničky</a:t>
            </a:r>
          </a:p>
        </p:txBody>
      </p:sp>
      <p:pic>
        <p:nvPicPr>
          <p:cNvPr id="8" name="Zástupný symbol obsahu 3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2492896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Šípka dolu 8"/>
          <p:cNvSpPr/>
          <p:nvPr/>
        </p:nvSpPr>
        <p:spPr>
          <a:xfrm>
            <a:off x="2123728" y="1988840"/>
            <a:ext cx="432048" cy="22322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>
            <a:off x="2483768" y="3861048"/>
            <a:ext cx="2520280" cy="64807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10800000" flipV="1">
            <a:off x="2267744" y="4509120"/>
            <a:ext cx="2808312" cy="28803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ok 13" descr="sos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916832"/>
            <a:ext cx="4250010" cy="4711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411760" cy="698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err="1" smtClean="0"/>
              <a:t>sklovec</a:t>
            </a:r>
            <a:endParaRPr lang="sk-SK" dirty="0"/>
          </a:p>
        </p:txBody>
      </p:sp>
      <p:pic>
        <p:nvPicPr>
          <p:cNvPr id="20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403648" y="1772816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1" name="Šípka dolu 20"/>
          <p:cNvSpPr/>
          <p:nvPr/>
        </p:nvSpPr>
        <p:spPr>
          <a:xfrm>
            <a:off x="2987824" y="908720"/>
            <a:ext cx="432048" cy="208823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2051720" y="6021288"/>
            <a:ext cx="538801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+ komorový a </a:t>
            </a:r>
            <a:r>
              <a:rPr lang="sk-SK" sz="3200" dirty="0" err="1" smtClean="0"/>
              <a:t>sklovcový</a:t>
            </a:r>
            <a:r>
              <a:rPr lang="sk-SK" sz="3200" dirty="0" smtClean="0"/>
              <a:t> mok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zelene ok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59829"/>
            <a:ext cx="6408712" cy="4266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627784" y="548680"/>
            <a:ext cx="17187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OBOČIE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2843808" y="5661248"/>
            <a:ext cx="23936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MIHALNICE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Očné chyby</a:t>
            </a:r>
            <a:endParaRPr lang="sk-SK" dirty="0"/>
          </a:p>
        </p:txBody>
      </p:sp>
      <p:pic>
        <p:nvPicPr>
          <p:cNvPr id="4" name="Zástupný symbol obsahu 3" descr="kratkoz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5544616" cy="4440441"/>
          </a:xfrm>
        </p:spPr>
      </p:pic>
      <p:sp>
        <p:nvSpPr>
          <p:cNvPr id="5" name="BlokTextu 4"/>
          <p:cNvSpPr txBox="1"/>
          <p:nvPr/>
        </p:nvSpPr>
        <p:spPr>
          <a:xfrm>
            <a:off x="539552" y="1412776"/>
            <a:ext cx="248016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krátkozrakosť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1412776"/>
            <a:ext cx="258756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ďalekozrakosť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dale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988840"/>
            <a:ext cx="5688632" cy="455090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39552" y="1412776"/>
            <a:ext cx="255711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astigmatizmus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astigmatizmu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2204864"/>
            <a:ext cx="6349456" cy="40772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0" name="BlokTextu 9"/>
          <p:cNvSpPr txBox="1"/>
          <p:nvPr/>
        </p:nvSpPr>
        <p:spPr>
          <a:xfrm>
            <a:off x="683568" y="1412776"/>
            <a:ext cx="22525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farbosleposť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dalt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712" y="1359905"/>
            <a:ext cx="4392488" cy="492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466728" cy="84235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OčNÉ</a:t>
            </a:r>
            <a:r>
              <a:rPr lang="sk-SK" dirty="0" smtClean="0"/>
              <a:t> KLAMY</a:t>
            </a:r>
            <a:endParaRPr lang="sk-SK" dirty="0"/>
          </a:p>
        </p:txBody>
      </p:sp>
      <p:pic>
        <p:nvPicPr>
          <p:cNvPr id="4" name="Zástupný symbol obsahu 3" descr="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0"/>
            <a:ext cx="5328592" cy="6833919"/>
          </a:xfrm>
        </p:spPr>
      </p:pic>
      <p:pic>
        <p:nvPicPr>
          <p:cNvPr id="5" name="Obrázok 4" descr="ocnny kla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04664"/>
            <a:ext cx="6264696" cy="59327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Obrázok 5" descr="ocny-klam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0"/>
            <a:ext cx="4752528" cy="6969247"/>
          </a:xfrm>
          <a:prstGeom prst="rect">
            <a:avLst/>
          </a:prstGeom>
        </p:spPr>
      </p:pic>
      <p:pic>
        <p:nvPicPr>
          <p:cNvPr id="7" name="Obrázok 6" descr="klamy-rubi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0"/>
            <a:ext cx="6885383" cy="6885383"/>
          </a:xfrm>
          <a:prstGeom prst="rect">
            <a:avLst/>
          </a:prstGeom>
        </p:spPr>
      </p:pic>
      <p:pic>
        <p:nvPicPr>
          <p:cNvPr id="8" name="Obrázok 7" descr="building4-bi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2886" y="0"/>
            <a:ext cx="61982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770344"/>
          </a:xfrm>
        </p:spPr>
        <p:txBody>
          <a:bodyPr/>
          <a:lstStyle/>
          <a:p>
            <a:r>
              <a:rPr lang="sk-SK" dirty="0" smtClean="0"/>
              <a:t>Ako vidia zvieratá???</a:t>
            </a:r>
            <a:endParaRPr lang="sk-SK" dirty="0"/>
          </a:p>
        </p:txBody>
      </p:sp>
      <p:pic>
        <p:nvPicPr>
          <p:cNvPr id="4" name="Zástupný symbol obsahu 3" descr="p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7593571" cy="5040560"/>
          </a:xfrm>
        </p:spPr>
      </p:pic>
      <p:pic>
        <p:nvPicPr>
          <p:cNvPr id="5" name="Obrázok 4" descr="pes.jp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763688" y="0"/>
            <a:ext cx="5627077" cy="6858000"/>
          </a:xfrm>
          <a:prstGeom prst="rect">
            <a:avLst/>
          </a:prstGeom>
        </p:spPr>
      </p:pic>
      <p:pic>
        <p:nvPicPr>
          <p:cNvPr id="6" name="Obrázok 5" descr="veveričkaň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174" y="0"/>
            <a:ext cx="495965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098576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mtClean="0"/>
              <a:t>Fixácia: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28800"/>
            <a:ext cx="7787208" cy="4846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1. Dúhovka 		A: tyčinky, čapíky</a:t>
            </a:r>
          </a:p>
          <a:p>
            <a:r>
              <a:rPr lang="sk-SK" dirty="0" smtClean="0"/>
              <a:t> 2. Daltonizmus		B: obraz pred sietnicou</a:t>
            </a:r>
          </a:p>
          <a:p>
            <a:r>
              <a:rPr lang="sk-SK" dirty="0" smtClean="0"/>
              <a:t> 3. Sietnica 		C: Melanín</a:t>
            </a:r>
          </a:p>
          <a:p>
            <a:r>
              <a:rPr lang="sk-SK" dirty="0" smtClean="0"/>
              <a:t> 4. Krátkozrakosť	D: nepriehľadná časť oka</a:t>
            </a:r>
          </a:p>
          <a:p>
            <a:r>
              <a:rPr lang="sk-SK" dirty="0" smtClean="0"/>
              <a:t> 5. Ďalekozrakosť 	E: obraz za sietnicou</a:t>
            </a:r>
          </a:p>
          <a:p>
            <a:r>
              <a:rPr lang="sk-SK" dirty="0" smtClean="0"/>
              <a:t> 6. </a:t>
            </a:r>
            <a:r>
              <a:rPr lang="sk-SK" dirty="0" err="1" smtClean="0"/>
              <a:t>Cievovka</a:t>
            </a:r>
            <a:r>
              <a:rPr lang="sk-SK" dirty="0" smtClean="0"/>
              <a:t> 		F: uloženie očnej gule</a:t>
            </a:r>
          </a:p>
          <a:p>
            <a:r>
              <a:rPr lang="sk-SK" dirty="0" smtClean="0"/>
              <a:t> 7. Očnica			G: farbosleposť</a:t>
            </a:r>
          </a:p>
          <a:p>
            <a:r>
              <a:rPr lang="sk-SK" dirty="0" smtClean="0"/>
              <a:t> 8. Bielko 			H: vyživuje oko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7627" t="58970" r="-4802"/>
          <a:stretch>
            <a:fillRect/>
          </a:stretch>
        </p:blipFill>
        <p:spPr>
          <a:xfrm>
            <a:off x="3923928" y="404664"/>
            <a:ext cx="3456384" cy="1802929"/>
          </a:xfrm>
        </p:spPr>
      </p:pic>
      <p:sp>
        <p:nvSpPr>
          <p:cNvPr id="5" name="Obdĺžnik 4"/>
          <p:cNvSpPr/>
          <p:nvPr/>
        </p:nvSpPr>
        <p:spPr>
          <a:xfrm>
            <a:off x="179512" y="332656"/>
            <a:ext cx="234872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Orgán: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Obrázok 5" descr="hl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16832"/>
            <a:ext cx="3468992" cy="4370679"/>
          </a:xfrm>
          <a:prstGeom prst="rect">
            <a:avLst/>
          </a:prstGeom>
        </p:spPr>
      </p:pic>
      <p:sp>
        <p:nvSpPr>
          <p:cNvPr id="7" name="Šikmý pruh 6"/>
          <p:cNvSpPr/>
          <p:nvPr/>
        </p:nvSpPr>
        <p:spPr>
          <a:xfrm rot="19518816">
            <a:off x="4998777" y="2461368"/>
            <a:ext cx="1728192" cy="1944216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5076056" y="5157192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dalekozrak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5143536" cy="411482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1142984"/>
            <a:ext cx="15520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hyperopia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5500694" y="2714620"/>
            <a:ext cx="29738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Zle vidí na blízko 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s://upload.wikimedia.org/wikipedia/commons/thumb/1/13/Myopia.png/220px-My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5429288" cy="434343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1142984"/>
            <a:ext cx="11785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myopia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ľadávania obrázkov pre dopyt astigmatiz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610475" cy="5705476"/>
          </a:xfrm>
          <a:prstGeom prst="rect">
            <a:avLst/>
          </a:prstGeom>
          <a:noFill/>
        </p:spPr>
      </p:pic>
      <p:pic>
        <p:nvPicPr>
          <p:cNvPr id="35844" name="Picture 4" descr="https://www.neovizia.sk/data/stranky/obrazky6/verion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357165"/>
            <a:ext cx="8037204" cy="5532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123728" y="764704"/>
            <a:ext cx="393376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priestorové videnie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7627" t="58970" r="-4802"/>
          <a:stretch>
            <a:fillRect/>
          </a:stretch>
        </p:blipFill>
        <p:spPr>
          <a:xfrm>
            <a:off x="1259632" y="1628800"/>
            <a:ext cx="6768752" cy="3530737"/>
          </a:xfrm>
        </p:spPr>
      </p:pic>
      <p:sp>
        <p:nvSpPr>
          <p:cNvPr id="6" name="BlokTextu 5"/>
          <p:cNvSpPr txBox="1"/>
          <p:nvPr/>
        </p:nvSpPr>
        <p:spPr>
          <a:xfrm>
            <a:off x="2627784" y="5805264"/>
            <a:ext cx="321562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farebné videnie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viditelne svet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3162"/>
          <a:stretch>
            <a:fillRect/>
          </a:stretch>
        </p:blipFill>
        <p:spPr>
          <a:xfrm>
            <a:off x="0" y="1484784"/>
            <a:ext cx="8949090" cy="2298717"/>
          </a:xfrm>
        </p:spPr>
      </p:pic>
      <p:sp>
        <p:nvSpPr>
          <p:cNvPr id="5" name="Šípka dolu 4"/>
          <p:cNvSpPr/>
          <p:nvPr/>
        </p:nvSpPr>
        <p:spPr>
          <a:xfrm>
            <a:off x="6732240" y="2564904"/>
            <a:ext cx="28803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508104" y="4437112"/>
            <a:ext cx="249780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400 – 700 nm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466728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Zloženie oka</a:t>
            </a:r>
            <a:endParaRPr lang="sk-SK" dirty="0"/>
          </a:p>
        </p:txBody>
      </p:sp>
      <p:pic>
        <p:nvPicPr>
          <p:cNvPr id="4" name="Zástupný symbol obsahu 3" descr="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70015" b="48548"/>
          <a:stretch>
            <a:fillRect/>
          </a:stretch>
        </p:blipFill>
        <p:spPr>
          <a:xfrm>
            <a:off x="827584" y="1196751"/>
            <a:ext cx="6768752" cy="4613737"/>
          </a:xfrm>
        </p:spPr>
      </p:pic>
      <p:sp>
        <p:nvSpPr>
          <p:cNvPr id="5" name="Šípka dolu 4"/>
          <p:cNvSpPr/>
          <p:nvPr/>
        </p:nvSpPr>
        <p:spPr>
          <a:xfrm rot="2705908">
            <a:off x="3033059" y="1665272"/>
            <a:ext cx="917834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4211960" y="1268760"/>
            <a:ext cx="176683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Očná guľa</a:t>
            </a:r>
            <a:endParaRPr lang="sk-SK" sz="2800" dirty="0"/>
          </a:p>
        </p:txBody>
      </p:sp>
      <p:sp>
        <p:nvSpPr>
          <p:cNvPr id="9" name="BlokTextu 8"/>
          <p:cNvSpPr txBox="1"/>
          <p:nvPr/>
        </p:nvSpPr>
        <p:spPr>
          <a:xfrm>
            <a:off x="3851920" y="5589240"/>
            <a:ext cx="36881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Vedľajšie očné orgány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466728" cy="698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Uloženie oka</a:t>
            </a:r>
            <a:endParaRPr lang="sk-SK" dirty="0"/>
          </a:p>
        </p:txBody>
      </p:sp>
      <p:pic>
        <p:nvPicPr>
          <p:cNvPr id="4" name="Zástupný symbol obsahu 3" descr="oko-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1192" y="1412776"/>
            <a:ext cx="5641048" cy="482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17869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400" dirty="0" smtClean="0"/>
              <a:t>Zloženie:</a:t>
            </a:r>
            <a:endParaRPr lang="sk-SK" sz="4400" dirty="0"/>
          </a:p>
        </p:txBody>
      </p:sp>
      <p:pic>
        <p:nvPicPr>
          <p:cNvPr id="11" name="Obrázok 10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1916832"/>
            <a:ext cx="6912768" cy="4725183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804248" y="2132856"/>
            <a:ext cx="1213794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bielko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 rot="3743893">
            <a:off x="6272250" y="2125949"/>
            <a:ext cx="163880" cy="110139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395536" y="5877272"/>
            <a:ext cx="1524776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rohovka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5" name="Šípka dolu 14"/>
          <p:cNvSpPr/>
          <p:nvPr/>
        </p:nvSpPr>
        <p:spPr>
          <a:xfrm rot="12779026">
            <a:off x="1042768" y="4680771"/>
            <a:ext cx="514351" cy="139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2555776" y="1268760"/>
            <a:ext cx="1641796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cievovka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7" name="Šípka dolu 16"/>
          <p:cNvSpPr/>
          <p:nvPr/>
        </p:nvSpPr>
        <p:spPr>
          <a:xfrm>
            <a:off x="3491880" y="1700808"/>
            <a:ext cx="216024" cy="50405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0" y="1772816"/>
            <a:ext cx="2581861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Vráskov.teleso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9" name="Šípka dolu 18"/>
          <p:cNvSpPr/>
          <p:nvPr/>
        </p:nvSpPr>
        <p:spPr>
          <a:xfrm rot="19591403" flipH="1">
            <a:off x="2006671" y="2200789"/>
            <a:ext cx="440432" cy="878661"/>
          </a:xfrm>
          <a:prstGeom prst="downArrow">
            <a:avLst>
              <a:gd name="adj1" fmla="val 33843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 rot="19727965">
            <a:off x="1713777" y="3091057"/>
            <a:ext cx="504056" cy="50405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323528" y="2780928"/>
            <a:ext cx="1587294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dúhovka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164288" y="3140968"/>
            <a:ext cx="148951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sietnica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3" name="Šípka dolu 22"/>
          <p:cNvSpPr/>
          <p:nvPr/>
        </p:nvSpPr>
        <p:spPr>
          <a:xfrm rot="4949459">
            <a:off x="6314598" y="2971993"/>
            <a:ext cx="331225" cy="13363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4932040" y="4437112"/>
            <a:ext cx="360040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/>
          <p:cNvSpPr txBox="1"/>
          <p:nvPr/>
        </p:nvSpPr>
        <p:spPr>
          <a:xfrm>
            <a:off x="4427984" y="1628800"/>
            <a:ext cx="1425390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sklovec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6" name="Šípka dolu 25"/>
          <p:cNvSpPr/>
          <p:nvPr/>
        </p:nvSpPr>
        <p:spPr>
          <a:xfrm>
            <a:off x="4572000" y="2060848"/>
            <a:ext cx="360040" cy="10081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1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458616" cy="8423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800" dirty="0" smtClean="0"/>
              <a:t>bielko</a:t>
            </a:r>
            <a:endParaRPr lang="sk-SK" sz="4800" dirty="0"/>
          </a:p>
        </p:txBody>
      </p:sp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683568" y="1628799"/>
            <a:ext cx="6984776" cy="47744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Šípka dolu 5"/>
          <p:cNvSpPr/>
          <p:nvPr/>
        </p:nvSpPr>
        <p:spPr>
          <a:xfrm rot="2704871">
            <a:off x="5751906" y="676626"/>
            <a:ext cx="777283" cy="243487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674640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rohovka</a:t>
            </a:r>
            <a:endParaRPr lang="sk-SK" dirty="0"/>
          </a:p>
        </p:txBody>
      </p:sp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1556792"/>
            <a:ext cx="6309477" cy="431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2987824" y="548680"/>
            <a:ext cx="447269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=priehľadná predná časť bielka</a:t>
            </a:r>
            <a:endParaRPr lang="sk-SK" sz="2400" dirty="0"/>
          </a:p>
        </p:txBody>
      </p:sp>
      <p:sp>
        <p:nvSpPr>
          <p:cNvPr id="6" name="Šípka dolu 5"/>
          <p:cNvSpPr/>
          <p:nvPr/>
        </p:nvSpPr>
        <p:spPr>
          <a:xfrm rot="19591403" flipH="1">
            <a:off x="613891" y="1194620"/>
            <a:ext cx="440432" cy="2358326"/>
          </a:xfrm>
          <a:prstGeom prst="downArrow">
            <a:avLst>
              <a:gd name="adj1" fmla="val 33843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1560" y="5949280"/>
            <a:ext cx="7200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b="1" dirty="0" smtClean="0"/>
              <a:t>CIEVOVKA = </a:t>
            </a:r>
            <a:r>
              <a:rPr lang="sk-SK" sz="2800" b="1" dirty="0" smtClean="0"/>
              <a:t>vyživuje oko</a:t>
            </a:r>
            <a:r>
              <a:rPr lang="sk-SK" sz="4000" b="1" dirty="0" smtClean="0"/>
              <a:t> </a:t>
            </a:r>
            <a:endParaRPr lang="sk-SK" sz="4000" b="1" dirty="0"/>
          </a:p>
        </p:txBody>
      </p:sp>
      <p:sp>
        <p:nvSpPr>
          <p:cNvPr id="8" name="Šípka dolu 7"/>
          <p:cNvSpPr/>
          <p:nvPr/>
        </p:nvSpPr>
        <p:spPr>
          <a:xfrm rot="8360101">
            <a:off x="5059625" y="5093271"/>
            <a:ext cx="320512" cy="139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189</TotalTime>
  <Words>97</Words>
  <Application>Microsoft Office PowerPoint</Application>
  <PresentationFormat>Prezentácia na obrazovke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Luxusný</vt:lpstr>
      <vt:lpstr>Snímka 1</vt:lpstr>
      <vt:lpstr>Snímka 2</vt:lpstr>
      <vt:lpstr>Snímka 3</vt:lpstr>
      <vt:lpstr>Snímka 4</vt:lpstr>
      <vt:lpstr>Zloženie oka</vt:lpstr>
      <vt:lpstr>Uloženie oka</vt:lpstr>
      <vt:lpstr>Zloženie:</vt:lpstr>
      <vt:lpstr>bielko</vt:lpstr>
      <vt:lpstr>rohovka</vt:lpstr>
      <vt:lpstr>Vráskovcové teleso</vt:lpstr>
      <vt:lpstr>Snímka 11</vt:lpstr>
      <vt:lpstr>Snímka 12</vt:lpstr>
      <vt:lpstr>Obsah očnej gule</vt:lpstr>
      <vt:lpstr>sklovec</vt:lpstr>
      <vt:lpstr>Snímka 15</vt:lpstr>
      <vt:lpstr>Očné chyby</vt:lpstr>
      <vt:lpstr>OčNÉ KLAMY</vt:lpstr>
      <vt:lpstr>Ako vidia zvieratá???</vt:lpstr>
      <vt:lpstr>Fixácia:</vt:lpstr>
      <vt:lpstr>Snímka 20</vt:lpstr>
      <vt:lpstr>Snímka 21</vt:lpstr>
      <vt:lpstr>Snímka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zrak</dc:title>
  <dc:creator>PC</dc:creator>
  <cp:lastModifiedBy>hp</cp:lastModifiedBy>
  <cp:revision>197</cp:revision>
  <dcterms:created xsi:type="dcterms:W3CDTF">2013-04-24T12:18:59Z</dcterms:created>
  <dcterms:modified xsi:type="dcterms:W3CDTF">2018-02-18T07:30:00Z</dcterms:modified>
</cp:coreProperties>
</file>