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417DB7F-3CEE-4740-8015-4A5FA7399A43}" type="datetimeFigureOut">
              <a:rPr lang="sk-SK" smtClean="0"/>
              <a:t>12. 11. 2018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5F29C88-F30A-47EE-9986-FD8AA564508F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8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784976" cy="176964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>
                <a:solidFill>
                  <a:schemeClr val="tx1"/>
                </a:solidFill>
              </a:rPr>
              <a:t>BLÍZKY SPOLOČNÍCI ČLOVEKA</a:t>
            </a:r>
            <a:endParaRPr lang="sk-SK" sz="5400" b="1" dirty="0">
              <a:solidFill>
                <a:schemeClr val="tx1"/>
              </a:solidFill>
            </a:endParaRPr>
          </a:p>
        </p:txBody>
      </p:sp>
      <p:pic>
        <p:nvPicPr>
          <p:cNvPr id="4" name="Obrázok 3" descr="640px-Can_Setter_dog_GFDL.jpg"/>
          <p:cNvPicPr>
            <a:picLocks noChangeAspect="1"/>
          </p:cNvPicPr>
          <p:nvPr/>
        </p:nvPicPr>
        <p:blipFill>
          <a:blip r:embed="rId2" cstate="print"/>
          <a:srcRect l="12584"/>
          <a:stretch>
            <a:fillRect/>
          </a:stretch>
        </p:blipFill>
        <p:spPr>
          <a:xfrm>
            <a:off x="-1" y="2564904"/>
            <a:ext cx="4112523" cy="3528392"/>
          </a:xfrm>
          <a:prstGeom prst="rect">
            <a:avLst/>
          </a:prstGeom>
        </p:spPr>
      </p:pic>
      <p:pic>
        <p:nvPicPr>
          <p:cNvPr id="5" name="Obrázok 4" descr="640px-Cat_December_200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2522" y="2608077"/>
            <a:ext cx="5072112" cy="3510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Pôvod psa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Zástupný symbol obsahu 3" descr="SCHEMA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052736"/>
            <a:ext cx="7488832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b="1" u="sng" dirty="0" smtClean="0"/>
              <a:t>SPOLOČENSKÉ PSY</a:t>
            </a:r>
            <a:endParaRPr lang="sk-SK" b="1" u="sng" dirty="0"/>
          </a:p>
        </p:txBody>
      </p:sp>
      <p:pic>
        <p:nvPicPr>
          <p:cNvPr id="4" name="Obrázok 3" descr="640px-Golden_Retriever_Dukedestiny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pic>
        <p:nvPicPr>
          <p:cNvPr id="5" name="Obrázok 4" descr="640px-Little_toot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3" y="404665"/>
            <a:ext cx="8064896" cy="6048672"/>
          </a:xfrm>
          <a:prstGeom prst="rect">
            <a:avLst/>
          </a:prstGeom>
        </p:spPr>
      </p:pic>
      <p:pic>
        <p:nvPicPr>
          <p:cNvPr id="6" name="Obrázok 5" descr="640px-Standard_razza_chihuahu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548680"/>
            <a:ext cx="8742142" cy="5832648"/>
          </a:xfrm>
          <a:prstGeom prst="rect">
            <a:avLst/>
          </a:prstGeom>
        </p:spPr>
      </p:pic>
      <p:pic>
        <p:nvPicPr>
          <p:cNvPr id="7" name="Obrázok 6" descr="655px-Standard_poodle_apric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675" y="0"/>
            <a:ext cx="74866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Služobné psy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Zástupný symbol obsahu 3" descr="640px-St_Bernard_Dog_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7416824" cy="5562618"/>
          </a:xfrm>
        </p:spPr>
      </p:pic>
      <p:pic>
        <p:nvPicPr>
          <p:cNvPr id="5" name="Obrázok 4" descr="250px-Cuvac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196752"/>
            <a:ext cx="7344816" cy="5523302"/>
          </a:xfrm>
          <a:prstGeom prst="rect">
            <a:avLst/>
          </a:prstGeom>
        </p:spPr>
      </p:pic>
      <p:pic>
        <p:nvPicPr>
          <p:cNvPr id="6" name="Obrázok 5" descr="640px-German_Shepherd_Dog_with_dis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762000"/>
            <a:ext cx="8128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Lovecké psy</a:t>
            </a:r>
            <a:endParaRPr lang="sk-SK" dirty="0"/>
          </a:p>
        </p:txBody>
      </p:sp>
      <p:pic>
        <p:nvPicPr>
          <p:cNvPr id="4" name="Zástupný symbol obsahu 3" descr="800px-Beagle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9388"/>
            <a:ext cx="7344816" cy="5508612"/>
          </a:xfrm>
        </p:spPr>
      </p:pic>
      <p:pic>
        <p:nvPicPr>
          <p:cNvPr id="5" name="Obrázok 4" descr="640px-Can_Setter_dog_GF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187370"/>
            <a:ext cx="7560840" cy="5670630"/>
          </a:xfrm>
          <a:prstGeom prst="rect">
            <a:avLst/>
          </a:prstGeom>
        </p:spPr>
      </p:pic>
      <p:pic>
        <p:nvPicPr>
          <p:cNvPr id="6" name="Obrázok 5" descr="Walesky_terier_bi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260578"/>
            <a:ext cx="6336704" cy="559742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979712" y="5877272"/>
            <a:ext cx="63482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http://www.youtube.com/watch?v=h50IYjbKUOY#t=26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/>
              </a:rPr>
              <a:t>Mačka domáca</a:t>
            </a:r>
            <a:endParaRPr lang="sk-SK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Zástupný symbol obsahu 3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8241105" cy="54726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8114145" cy="5451690"/>
          </a:xfrm>
        </p:spPr>
      </p:pic>
      <p:pic>
        <p:nvPicPr>
          <p:cNvPr id="5" name="Obrázok 4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012" y="620688"/>
            <a:ext cx="8457976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sk-SK" dirty="0" smtClean="0"/>
              <a:t>Iné domáce zvieratá</a:t>
            </a:r>
            <a:endParaRPr lang="sk-SK" dirty="0"/>
          </a:p>
        </p:txBody>
      </p:sp>
      <p:pic>
        <p:nvPicPr>
          <p:cNvPr id="4" name="Zástupný symbol obsahu 3" descr="andul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3810000" cy="2857500"/>
          </a:xfrm>
        </p:spPr>
      </p:pic>
      <p:pic>
        <p:nvPicPr>
          <p:cNvPr id="5" name="Obrázok 4" descr="skrec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412776"/>
            <a:ext cx="2800350" cy="2857500"/>
          </a:xfrm>
          <a:prstGeom prst="rect">
            <a:avLst/>
          </a:prstGeom>
        </p:spPr>
      </p:pic>
      <p:pic>
        <p:nvPicPr>
          <p:cNvPr id="6" name="Obrázok 5" descr="_ancistrus-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501008"/>
            <a:ext cx="3528392" cy="305794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39552" y="6093296"/>
            <a:ext cx="63594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http://www.youtube.com/watch?v=eFUsPU5TG_k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</TotalTime>
  <Words>23</Words>
  <Application>Microsoft Office PowerPoint</Application>
  <PresentationFormat>Prezentácia na obrazovke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Century Gothic</vt:lpstr>
      <vt:lpstr>Verdana</vt:lpstr>
      <vt:lpstr>Wingdings 2</vt:lpstr>
      <vt:lpstr>Nadšenie</vt:lpstr>
      <vt:lpstr>Prezentácia programu PowerPoint</vt:lpstr>
      <vt:lpstr>BLÍZKY SPOLOČNÍCI ČLOVEKA</vt:lpstr>
      <vt:lpstr>Pôvod psa</vt:lpstr>
      <vt:lpstr>Prezentácia programu PowerPoint</vt:lpstr>
      <vt:lpstr>Služobné psy</vt:lpstr>
      <vt:lpstr>Lovecké psy</vt:lpstr>
      <vt:lpstr>Mačka domáca</vt:lpstr>
      <vt:lpstr>Prezentácia programu PowerPoint</vt:lpstr>
      <vt:lpstr>Iné domáce zvieratá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BLÍZKY SPOLOČNÍCI ČLOVEKA</dc:title>
  <dc:creator>PC</dc:creator>
  <cp:lastModifiedBy>ucitel</cp:lastModifiedBy>
  <cp:revision>28</cp:revision>
  <dcterms:created xsi:type="dcterms:W3CDTF">2014-11-03T22:35:38Z</dcterms:created>
  <dcterms:modified xsi:type="dcterms:W3CDTF">2018-11-12T09:28:56Z</dcterms:modified>
</cp:coreProperties>
</file>