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70" r:id="rId8"/>
    <p:sldId id="271" r:id="rId9"/>
    <p:sldId id="272" r:id="rId10"/>
    <p:sldId id="273" r:id="rId11"/>
    <p:sldId id="274" r:id="rId12"/>
    <p:sldId id="268" r:id="rId13"/>
    <p:sldId id="266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FC306D9-3C89-492F-AFFE-F22474F9DB00}" type="datetimeFigureOut">
              <a:rPr lang="sk-SK" smtClean="0"/>
              <a:pPr/>
              <a:t>14. 11. 2017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6C16954-5C4C-4459-93D1-7CE2A23249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06D9-3C89-492F-AFFE-F22474F9DB00}" type="datetimeFigureOut">
              <a:rPr lang="sk-SK" smtClean="0"/>
              <a:pPr/>
              <a:t>14. 11. 2017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6954-5C4C-4459-93D1-7CE2A23249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06D9-3C89-492F-AFFE-F22474F9DB00}" type="datetimeFigureOut">
              <a:rPr lang="sk-SK" smtClean="0"/>
              <a:pPr/>
              <a:t>14. 11. 2017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6954-5C4C-4459-93D1-7CE2A23249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FC306D9-3C89-492F-AFFE-F22474F9DB00}" type="datetimeFigureOut">
              <a:rPr lang="sk-SK" smtClean="0"/>
              <a:pPr/>
              <a:t>14. 11. 2017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6954-5C4C-4459-93D1-7CE2A23249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FC306D9-3C89-492F-AFFE-F22474F9DB00}" type="datetimeFigureOut">
              <a:rPr lang="sk-SK" smtClean="0"/>
              <a:pPr/>
              <a:t>14. 11. 2017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6C16954-5C4C-4459-93D1-7CE2A232494B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FC306D9-3C89-492F-AFFE-F22474F9DB00}" type="datetimeFigureOut">
              <a:rPr lang="sk-SK" smtClean="0"/>
              <a:pPr/>
              <a:t>14. 11. 2017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6C16954-5C4C-4459-93D1-7CE2A23249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FC306D9-3C89-492F-AFFE-F22474F9DB00}" type="datetimeFigureOut">
              <a:rPr lang="sk-SK" smtClean="0"/>
              <a:pPr/>
              <a:t>14. 11. 2017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6C16954-5C4C-4459-93D1-7CE2A23249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06D9-3C89-492F-AFFE-F22474F9DB00}" type="datetimeFigureOut">
              <a:rPr lang="sk-SK" smtClean="0"/>
              <a:pPr/>
              <a:t>14. 11. 2017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6954-5C4C-4459-93D1-7CE2A23249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FC306D9-3C89-492F-AFFE-F22474F9DB00}" type="datetimeFigureOut">
              <a:rPr lang="sk-SK" smtClean="0"/>
              <a:pPr/>
              <a:t>14. 11. 2017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6C16954-5C4C-4459-93D1-7CE2A23249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FC306D9-3C89-492F-AFFE-F22474F9DB00}" type="datetimeFigureOut">
              <a:rPr lang="sk-SK" smtClean="0"/>
              <a:pPr/>
              <a:t>14. 11. 2017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6C16954-5C4C-4459-93D1-7CE2A23249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FC306D9-3C89-492F-AFFE-F22474F9DB00}" type="datetimeFigureOut">
              <a:rPr lang="sk-SK" smtClean="0"/>
              <a:pPr/>
              <a:t>14. 11. 2017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6C16954-5C4C-4459-93D1-7CE2A23249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FC306D9-3C89-492F-AFFE-F22474F9DB00}" type="datetimeFigureOut">
              <a:rPr lang="sk-SK" smtClean="0"/>
              <a:pPr/>
              <a:t>14. 11. 2017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6C16954-5C4C-4459-93D1-7CE2A232494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8062912" cy="176964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5400" b="1" dirty="0" smtClean="0"/>
              <a:t>DÝCHANIE ŽIVOČÍCHOV</a:t>
            </a:r>
            <a:endParaRPr lang="sk-SK" sz="5400" b="1" dirty="0"/>
          </a:p>
        </p:txBody>
      </p:sp>
      <p:pic>
        <p:nvPicPr>
          <p:cNvPr id="4" name="Picture 2" descr="http://svetpohladnic.sk/pohladnice/obrazky/pavuk-ing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69160"/>
            <a:ext cx="2651787" cy="1988840"/>
          </a:xfrm>
          <a:prstGeom prst="rect">
            <a:avLst/>
          </a:prstGeom>
          <a:noFill/>
        </p:spPr>
      </p:pic>
      <p:pic>
        <p:nvPicPr>
          <p:cNvPr id="5" name="Picture 7" descr="http://www.sazp.sk/bisel/galerie/turbellaria_soubory/image0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879234"/>
            <a:ext cx="3710186" cy="1978766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</p:pic>
      <p:pic>
        <p:nvPicPr>
          <p:cNvPr id="6" name="Zástupný symbol obsahu 3" descr="0088af1d84_67311881_o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1446" y="4844576"/>
            <a:ext cx="2212554" cy="2013424"/>
          </a:xfrm>
          <a:prstGeom prst="rect">
            <a:avLst/>
          </a:prstGeom>
        </p:spPr>
      </p:pic>
      <p:pic>
        <p:nvPicPr>
          <p:cNvPr id="7" name="Obrázok 6" descr="220px-Spitzschlammschneck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2411760" cy="2003741"/>
          </a:xfrm>
          <a:prstGeom prst="rect">
            <a:avLst/>
          </a:prstGeom>
        </p:spPr>
      </p:pic>
      <p:pic>
        <p:nvPicPr>
          <p:cNvPr id="8" name="Picture 4" descr="http://www.akva.sk/gallery/milop-a1093/rak-red-i9200.jpg?view=no_count"/>
          <p:cNvPicPr>
            <a:picLocks noChangeAspect="1" noChangeArrowheads="1"/>
          </p:cNvPicPr>
          <p:nvPr/>
        </p:nvPicPr>
        <p:blipFill>
          <a:blip r:embed="rId6" cstate="print"/>
          <a:srcRect l="8265" r="4959"/>
          <a:stretch>
            <a:fillRect/>
          </a:stretch>
        </p:blipFill>
        <p:spPr bwMode="auto">
          <a:xfrm>
            <a:off x="2699792" y="0"/>
            <a:ext cx="3672408" cy="1995441"/>
          </a:xfrm>
          <a:prstGeom prst="rect">
            <a:avLst/>
          </a:prstGeom>
          <a:noFill/>
        </p:spPr>
      </p:pic>
      <p:pic>
        <p:nvPicPr>
          <p:cNvPr id="9" name="Picture 2" descr="http://www.discoverlife.org/IM/I_JP/0066/320/Hyla_cinerea,_Green_Treefrog,I_JP6639_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13255" y="0"/>
            <a:ext cx="2230745" cy="1993742"/>
          </a:xfrm>
          <a:prstGeom prst="rect">
            <a:avLst/>
          </a:prstGeom>
          <a:noFill/>
        </p:spPr>
      </p:pic>
      <p:sp>
        <p:nvSpPr>
          <p:cNvPr id="10" name="Obdĺžnik 9"/>
          <p:cNvSpPr/>
          <p:nvPr/>
        </p:nvSpPr>
        <p:spPr>
          <a:xfrm>
            <a:off x="0" y="45005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/>
              <a:t>file:///C:/Users/hp/Downloads/V%C3%BD%C5%BEiva%20%C5%BEivo%C4%8D%C3%ADchov.htm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&amp;lcaron;adávania obrázkov pre dopyt respiratory system bi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6601098" cy="3048000"/>
          </a:xfrm>
          <a:prstGeom prst="rect">
            <a:avLst/>
          </a:prstGeom>
          <a:noFill/>
        </p:spPr>
      </p:pic>
      <p:pic>
        <p:nvPicPr>
          <p:cNvPr id="5" name="Picture 4" descr="Výsledok vyh&amp;lcaron;adávania obrázkov pre dopyt hlasivky"/>
          <p:cNvPicPr>
            <a:picLocks noChangeAspect="1" noChangeArrowheads="1"/>
          </p:cNvPicPr>
          <p:nvPr/>
        </p:nvPicPr>
        <p:blipFill>
          <a:blip r:embed="rId3" cstate="print"/>
          <a:srcRect r="54238"/>
          <a:stretch>
            <a:fillRect/>
          </a:stretch>
        </p:blipFill>
        <p:spPr bwMode="auto">
          <a:xfrm>
            <a:off x="6948264" y="3789040"/>
            <a:ext cx="1656184" cy="1489711"/>
          </a:xfrm>
          <a:prstGeom prst="rect">
            <a:avLst/>
          </a:prstGeom>
          <a:noFill/>
        </p:spPr>
      </p:pic>
      <p:pic>
        <p:nvPicPr>
          <p:cNvPr id="6" name="Picture 6" descr="Výsledok vyh&amp;lcaron;adávania obrázkov pre dopyt hlasivky"/>
          <p:cNvPicPr>
            <a:picLocks noChangeAspect="1" noChangeArrowheads="1"/>
          </p:cNvPicPr>
          <p:nvPr/>
        </p:nvPicPr>
        <p:blipFill>
          <a:blip r:embed="rId3" cstate="print"/>
          <a:srcRect l="53084"/>
          <a:stretch>
            <a:fillRect/>
          </a:stretch>
        </p:blipFill>
        <p:spPr bwMode="auto">
          <a:xfrm>
            <a:off x="6948264" y="5229200"/>
            <a:ext cx="1656184" cy="1453071"/>
          </a:xfrm>
          <a:prstGeom prst="rect">
            <a:avLst/>
          </a:prstGeom>
          <a:noFill/>
        </p:spPr>
      </p:pic>
      <p:sp>
        <p:nvSpPr>
          <p:cNvPr id="7" name="Nadpis 1"/>
          <p:cNvSpPr txBox="1">
            <a:spLocks/>
          </p:cNvSpPr>
          <p:nvPr/>
        </p:nvSpPr>
        <p:spPr>
          <a:xfrm>
            <a:off x="457200" y="253536"/>
            <a:ext cx="8229600" cy="584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8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Vtáky  ...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Výsledok vyhľadávania obrázkov pre dopyt pluca vtakov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219200"/>
            <a:ext cx="5473192" cy="518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382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&amp;lcaron;adávania obrázkov pre dopyt alveol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88640"/>
            <a:ext cx="2051720" cy="1585422"/>
          </a:xfrm>
          <a:prstGeom prst="rect">
            <a:avLst/>
          </a:prstGeom>
          <a:noFill/>
        </p:spPr>
      </p:pic>
      <p:pic>
        <p:nvPicPr>
          <p:cNvPr id="5" name="Picture 4" descr="schoolbag.inf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8291220" cy="3276600"/>
          </a:xfrm>
          <a:prstGeom prst="rect">
            <a:avLst/>
          </a:prstGeom>
          <a:noFill/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457200" y="253536"/>
            <a:ext cx="8229600" cy="584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8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Cicavce ...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64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4282" y="1500174"/>
            <a:ext cx="8429652" cy="553997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			                                                                                 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SPRÁVNE	NESPRÁVNE</a:t>
            </a:r>
            <a:endParaRPr kumimoji="0" lang="sk-SK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Obojživelníky dýchajú vlhkou kožou.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Pri dýchaní sa vylučuje kyslík. 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Vtáky používajú pri dýchaní pľúcne vačky.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Ryby dýchajú žiabrami.	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Vodné bezstavovce prijímajú kyslík z vody žiabrami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Žubrienky dýchajú vonkajšími žiabrami.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Delfíny a veľryby dýchajú žiabrami.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Podiel kyslíka v zložení vzduchu je 21%.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Jednobunkové živočíchy dýchajú povrchom tela</a:t>
            </a:r>
            <a:r>
              <a:rPr kumimoji="0" lang="sk-S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kumimoji="0" lang="sk-SK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sk-SK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85720" y="214290"/>
            <a:ext cx="4519507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sk-SK" sz="54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Precvičovanie:</a:t>
            </a:r>
            <a:endParaRPr lang="sk-SK" sz="5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dirty="0"/>
          </a:p>
        </p:txBody>
      </p:sp>
      <p:sp>
        <p:nvSpPr>
          <p:cNvPr id="6" name="Usmiata tvár 5"/>
          <p:cNvSpPr/>
          <p:nvPr/>
        </p:nvSpPr>
        <p:spPr>
          <a:xfrm>
            <a:off x="5857884" y="214290"/>
            <a:ext cx="2214578" cy="185738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fajčeni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4365104"/>
            <a:ext cx="4320480" cy="2448272"/>
          </a:xfrm>
          <a:prstGeom prst="rect">
            <a:avLst/>
          </a:prstGeom>
        </p:spPr>
      </p:pic>
      <p:pic>
        <p:nvPicPr>
          <p:cNvPr id="5" name="Obrázok 4" descr="plu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332656"/>
            <a:ext cx="8421824" cy="4028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Dýchanie:</a:t>
            </a:r>
            <a:endParaRPr lang="sk-SK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539552" y="1484784"/>
            <a:ext cx="2040943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def</a:t>
            </a:r>
            <a:r>
              <a:rPr lang="sk-SK" sz="3200" b="1" dirty="0" smtClean="0"/>
              <a:t>.: ??? </a:t>
            </a:r>
            <a:endParaRPr lang="sk-SK" sz="3200" b="1" dirty="0"/>
          </a:p>
        </p:txBody>
      </p:sp>
      <p:pic>
        <p:nvPicPr>
          <p:cNvPr id="5" name="Picture 2" descr="http://www.zzz.sk/userfiles/zzz.sk/image/Clanky/5330/vzduch-predpoklad-dychania.jpg"/>
          <p:cNvPicPr>
            <a:picLocks noChangeAspect="1" noChangeArrowheads="1"/>
          </p:cNvPicPr>
          <p:nvPr/>
        </p:nvPicPr>
        <p:blipFill>
          <a:blip r:embed="rId2" cstate="print"/>
          <a:srcRect l="3570" t="6780" r="4511" b="6780"/>
          <a:stretch>
            <a:fillRect/>
          </a:stretch>
        </p:blipFill>
        <p:spPr bwMode="auto">
          <a:xfrm>
            <a:off x="827584" y="2132856"/>
            <a:ext cx="7416824" cy="3672408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395536" y="5805264"/>
            <a:ext cx="806983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Prečo je kyslík </a:t>
            </a:r>
            <a:r>
              <a:rPr lang="sk-SK" sz="3200" b="1" smtClean="0"/>
              <a:t>v organizme </a:t>
            </a:r>
            <a:r>
              <a:rPr lang="sk-SK" sz="3200" b="1" dirty="0" smtClean="0"/>
              <a:t>dôležitý??? </a:t>
            </a:r>
            <a:endParaRPr lang="sk-SK" sz="32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971600" y="4437112"/>
            <a:ext cx="7390165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Odkiaľ môžu </a:t>
            </a:r>
            <a:r>
              <a:rPr lang="sk-SK" sz="3200" dirty="0"/>
              <a:t>ž</a:t>
            </a:r>
            <a:r>
              <a:rPr lang="sk-SK" sz="3200" dirty="0" smtClean="0"/>
              <a:t>ivočíchy prijať kyslík ??</a:t>
            </a:r>
            <a:endParaRPr lang="sk-SK" sz="3200" dirty="0"/>
          </a:p>
        </p:txBody>
      </p:sp>
      <p:sp>
        <p:nvSpPr>
          <p:cNvPr id="8" name="BlokTextu 7"/>
          <p:cNvSpPr txBox="1"/>
          <p:nvPr/>
        </p:nvSpPr>
        <p:spPr>
          <a:xfrm>
            <a:off x="971600" y="2780928"/>
            <a:ext cx="7414209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Výmena dýchacích plynov v bunke </a:t>
            </a:r>
          </a:p>
          <a:p>
            <a:pPr algn="ctr"/>
            <a:r>
              <a:rPr lang="sk-SK" sz="3200" dirty="0"/>
              <a:t>p</a:t>
            </a:r>
            <a:r>
              <a:rPr lang="sk-SK" sz="3200" dirty="0" smtClean="0"/>
              <a:t>rebieha DIFÚZIOU!!!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 smtClean="0">
                <a:effectLst/>
              </a:rPr>
              <a:t>Dýchanie</a:t>
            </a:r>
            <a:endParaRPr lang="sk-SK" b="1" dirty="0">
              <a:effectLst/>
            </a:endParaRPr>
          </a:p>
        </p:txBody>
      </p:sp>
      <p:sp>
        <p:nvSpPr>
          <p:cNvPr id="4" name="Šípka doprava 3"/>
          <p:cNvSpPr/>
          <p:nvPr/>
        </p:nvSpPr>
        <p:spPr>
          <a:xfrm>
            <a:off x="467544" y="1700808"/>
            <a:ext cx="2520280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prava 4"/>
          <p:cNvSpPr/>
          <p:nvPr/>
        </p:nvSpPr>
        <p:spPr>
          <a:xfrm>
            <a:off x="467544" y="3429000"/>
            <a:ext cx="2520280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707904" y="1844824"/>
            <a:ext cx="224131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vonkajšie</a:t>
            </a:r>
            <a:endParaRPr lang="sk-SK" sz="3600" dirty="0"/>
          </a:p>
        </p:txBody>
      </p:sp>
      <p:sp>
        <p:nvSpPr>
          <p:cNvPr id="7" name="BlokTextu 6"/>
          <p:cNvSpPr txBox="1"/>
          <p:nvPr/>
        </p:nvSpPr>
        <p:spPr>
          <a:xfrm>
            <a:off x="3707904" y="3429000"/>
            <a:ext cx="218521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vnútorné</a:t>
            </a:r>
            <a:endParaRPr lang="sk-SK" sz="3600" dirty="0"/>
          </a:p>
        </p:txBody>
      </p:sp>
      <p:pic>
        <p:nvPicPr>
          <p:cNvPr id="8" name="Obrázok 7" descr="kyslik-cervene-krvink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3619500"/>
            <a:ext cx="49657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1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 smtClean="0">
                <a:effectLst/>
              </a:rPr>
              <a:t>Pŕhlivce</a:t>
            </a:r>
            <a:r>
              <a:rPr lang="sk-SK" b="1" dirty="0" smtClean="0">
                <a:effectLst/>
              </a:rPr>
              <a:t>, </a:t>
            </a:r>
            <a:r>
              <a:rPr lang="sk-SK" b="1" dirty="0" err="1" smtClean="0">
                <a:effectLst/>
              </a:rPr>
              <a:t>ploskavce</a:t>
            </a:r>
            <a:r>
              <a:rPr lang="sk-SK" b="1" dirty="0" smtClean="0">
                <a:effectLst/>
              </a:rPr>
              <a:t>, </a:t>
            </a:r>
            <a:r>
              <a:rPr lang="sk-SK" b="1" dirty="0" err="1" smtClean="0">
                <a:effectLst/>
              </a:rPr>
              <a:t>obrúčkavce</a:t>
            </a:r>
            <a:endParaRPr lang="sk-SK" b="1" dirty="0">
              <a:effectLst/>
            </a:endParaRPr>
          </a:p>
        </p:txBody>
      </p:sp>
      <p:pic>
        <p:nvPicPr>
          <p:cNvPr id="4" name="Obrázok 3" descr="untitled res 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509287"/>
            <a:ext cx="3528392" cy="3503889"/>
          </a:xfrm>
          <a:prstGeom prst="rect">
            <a:avLst/>
          </a:prstGeom>
        </p:spPr>
      </p:pic>
      <p:pic>
        <p:nvPicPr>
          <p:cNvPr id="5" name="Picture 7" descr="http://www.sazp.sk/bisel/galerie/turbellaria_soubory/image0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599998"/>
            <a:ext cx="4790306" cy="255483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</p:pic>
      <p:pic>
        <p:nvPicPr>
          <p:cNvPr id="6" name="Picture 5" descr="http://rybicky.net/k/forum/3863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3284984"/>
            <a:ext cx="2711290" cy="3573016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</p:pic>
      <p:sp>
        <p:nvSpPr>
          <p:cNvPr id="7" name="BlokTextu 6"/>
          <p:cNvSpPr txBox="1"/>
          <p:nvPr/>
        </p:nvSpPr>
        <p:spPr>
          <a:xfrm>
            <a:off x="7956376" y="645333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p.t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Mäkkýše</a:t>
            </a:r>
            <a:endParaRPr lang="sk-SK" b="1" dirty="0"/>
          </a:p>
        </p:txBody>
      </p:sp>
      <p:pic>
        <p:nvPicPr>
          <p:cNvPr id="4" name="Zástupný symbol obsahu 3" descr="0088af1d84_67311881_o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2780928"/>
            <a:ext cx="4480299" cy="4077072"/>
          </a:xfrm>
        </p:spPr>
      </p:pic>
      <p:sp>
        <p:nvSpPr>
          <p:cNvPr id="5" name="BlokTextu 4"/>
          <p:cNvSpPr txBox="1"/>
          <p:nvPr/>
        </p:nvSpPr>
        <p:spPr>
          <a:xfrm>
            <a:off x="755576" y="2348880"/>
            <a:ext cx="250581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suchozemské</a:t>
            </a:r>
            <a:endParaRPr lang="sk-SK" sz="2800" dirty="0"/>
          </a:p>
        </p:txBody>
      </p:sp>
      <p:pic>
        <p:nvPicPr>
          <p:cNvPr id="6" name="Obrázok 5" descr="220px-Spitzschlammschneck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6720" y="2780928"/>
            <a:ext cx="4907280" cy="4077072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5364088" y="2348880"/>
            <a:ext cx="131799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vodné</a:t>
            </a:r>
            <a:endParaRPr lang="sk-SK" sz="2800" dirty="0"/>
          </a:p>
        </p:txBody>
      </p:sp>
      <p:sp>
        <p:nvSpPr>
          <p:cNvPr id="8" name="BlokTextu 7"/>
          <p:cNvSpPr txBox="1"/>
          <p:nvPr/>
        </p:nvSpPr>
        <p:spPr>
          <a:xfrm>
            <a:off x="0" y="630932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err="1" smtClean="0"/>
              <a:t>p.v</a:t>
            </a:r>
            <a:endParaRPr lang="sk-SK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ČLÁNKONOŽCE</a:t>
            </a:r>
            <a:endParaRPr lang="sk-SK" b="1" dirty="0"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28800"/>
            <a:ext cx="3322712" cy="482600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sk-SK" b="1" u="sng" dirty="0" smtClean="0"/>
          </a:p>
          <a:p>
            <a:r>
              <a:rPr lang="sk-SK" b="1" u="sng" dirty="0" smtClean="0"/>
              <a:t>Kôrovce</a:t>
            </a:r>
          </a:p>
          <a:p>
            <a:pPr lvl="1"/>
            <a:r>
              <a:rPr lang="sk-SK" dirty="0" smtClean="0"/>
              <a:t>žiabre</a:t>
            </a:r>
          </a:p>
          <a:p>
            <a:r>
              <a:rPr lang="sk-SK" b="1" u="sng" dirty="0" smtClean="0"/>
              <a:t>Hmyz</a:t>
            </a:r>
          </a:p>
          <a:p>
            <a:pPr lvl="1"/>
            <a:r>
              <a:rPr lang="sk-SK" dirty="0" smtClean="0"/>
              <a:t>vzdušnice</a:t>
            </a:r>
          </a:p>
          <a:p>
            <a:r>
              <a:rPr lang="sk-SK" b="1" u="sng" dirty="0" err="1" smtClean="0"/>
              <a:t>Pavúkovce</a:t>
            </a:r>
            <a:endParaRPr lang="sk-SK" b="1" u="sng" dirty="0" smtClean="0"/>
          </a:p>
          <a:p>
            <a:pPr lvl="1"/>
            <a:r>
              <a:rPr lang="sk-SK" dirty="0" smtClean="0"/>
              <a:t>Pľúcne vačky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Picture 2" descr="http://svetpohladnic.sk/pohladnice/obrazky/pavuk-ing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000500"/>
            <a:ext cx="3810000" cy="2857500"/>
          </a:xfrm>
          <a:prstGeom prst="rect">
            <a:avLst/>
          </a:prstGeom>
          <a:noFill/>
        </p:spPr>
      </p:pic>
      <p:pic>
        <p:nvPicPr>
          <p:cNvPr id="5" name="Picture 4" descr="http://www.akva.sk/gallery/milop-a1093/rak-red-i9200.jpg?view=no_count"/>
          <p:cNvPicPr>
            <a:picLocks noChangeAspect="1" noChangeArrowheads="1"/>
          </p:cNvPicPr>
          <p:nvPr/>
        </p:nvPicPr>
        <p:blipFill>
          <a:blip r:embed="rId3" cstate="print"/>
          <a:srcRect l="8265" r="4959"/>
          <a:stretch>
            <a:fillRect/>
          </a:stretch>
        </p:blipFill>
        <p:spPr bwMode="auto">
          <a:xfrm>
            <a:off x="5364088" y="0"/>
            <a:ext cx="3779912" cy="2053854"/>
          </a:xfrm>
          <a:prstGeom prst="rect">
            <a:avLst/>
          </a:prstGeom>
          <a:noFill/>
        </p:spPr>
      </p:pic>
      <p:pic>
        <p:nvPicPr>
          <p:cNvPr id="6" name="Picture 6" descr="http://www.tapety-wallpapers.cz/albums/Hmyz_tapety/Hmyz_1600x1200/normal_www_tapety-wallpapers_cz-Hmyz-000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9" y="1628800"/>
            <a:ext cx="3779912" cy="2767490"/>
          </a:xfrm>
          <a:prstGeom prst="rect">
            <a:avLst/>
          </a:prstGeom>
          <a:noFill/>
        </p:spPr>
      </p:pic>
      <p:pic>
        <p:nvPicPr>
          <p:cNvPr id="7" name="Obrázok 6" descr="Dychanie_zivocichov_jan_html_20ff7dd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33850" y="1628800"/>
            <a:ext cx="5010150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5846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Ryby 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žiab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3781425" cy="2438400"/>
          </a:xfrm>
          <a:prstGeom prst="rect">
            <a:avLst/>
          </a:prstGeom>
          <a:noFill/>
        </p:spPr>
      </p:pic>
      <p:pic>
        <p:nvPicPr>
          <p:cNvPr id="29700" name="Picture 4" descr="Výsledok vyhľadávania obrázkov pre dopyt vonkajšie žiabre"/>
          <p:cNvPicPr>
            <a:picLocks noChangeAspect="1" noChangeArrowheads="1"/>
          </p:cNvPicPr>
          <p:nvPr/>
        </p:nvPicPr>
        <p:blipFill>
          <a:blip r:embed="rId3"/>
          <a:srcRect r="48582" b="51807"/>
          <a:stretch>
            <a:fillRect/>
          </a:stretch>
        </p:blipFill>
        <p:spPr bwMode="auto">
          <a:xfrm>
            <a:off x="228600" y="4038600"/>
            <a:ext cx="4663440" cy="2057400"/>
          </a:xfrm>
          <a:prstGeom prst="rect">
            <a:avLst/>
          </a:prstGeom>
          <a:noFill/>
        </p:spPr>
      </p:pic>
      <p:pic>
        <p:nvPicPr>
          <p:cNvPr id="29702" name="Picture 6" descr="Výsledok vyhľadávania obrázkov pre dopyt žiab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1676400"/>
            <a:ext cx="5638800" cy="34523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171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žubrien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2057400"/>
            <a:ext cx="4400204" cy="24384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6309"/>
            <a:ext cx="4038600" cy="322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Výsledok vyh&amp;lcaron;adávania obrázkov pre dopyt skin structure frog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724400"/>
            <a:ext cx="2288769" cy="2133600"/>
          </a:xfrm>
          <a:prstGeom prst="rect">
            <a:avLst/>
          </a:prstGeom>
          <a:noFill/>
        </p:spPr>
      </p:pic>
      <p:pic>
        <p:nvPicPr>
          <p:cNvPr id="7" name="Picture 9" descr="Súvisiaci obrázok"/>
          <p:cNvPicPr>
            <a:picLocks noChangeAspect="1" noChangeArrowheads="1"/>
          </p:cNvPicPr>
          <p:nvPr/>
        </p:nvPicPr>
        <p:blipFill>
          <a:blip r:embed="rId5" cstate="print"/>
          <a:srcRect t="6184" b="40248"/>
          <a:stretch>
            <a:fillRect/>
          </a:stretch>
        </p:blipFill>
        <p:spPr bwMode="auto">
          <a:xfrm>
            <a:off x="2667000" y="4800599"/>
            <a:ext cx="2133600" cy="1778565"/>
          </a:xfrm>
          <a:prstGeom prst="rect">
            <a:avLst/>
          </a:prstGeom>
          <a:noFill/>
        </p:spPr>
      </p:pic>
      <p:sp>
        <p:nvSpPr>
          <p:cNvPr id="8" name="Nadpis 1"/>
          <p:cNvSpPr txBox="1">
            <a:spLocks/>
          </p:cNvSpPr>
          <p:nvPr/>
        </p:nvSpPr>
        <p:spPr>
          <a:xfrm>
            <a:off x="457200" y="253536"/>
            <a:ext cx="8229600" cy="584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8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Obojživelníky  ...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89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&amp;lcaron;adávania obrázkov pre dopyt the lungs of repti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2076450" cy="3105150"/>
          </a:xfrm>
          <a:prstGeom prst="rect">
            <a:avLst/>
          </a:prstGeom>
          <a:noFill/>
        </p:spPr>
      </p:pic>
      <p:pic>
        <p:nvPicPr>
          <p:cNvPr id="5" name="Picture 4" descr="Výsledok vyh&amp;lcaron;adávania obrázkov pre dopyt the lungs of reptil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447800"/>
            <a:ext cx="5744308" cy="3048000"/>
          </a:xfrm>
          <a:prstGeom prst="rect">
            <a:avLst/>
          </a:prstGeom>
          <a:noFill/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457200" y="253536"/>
            <a:ext cx="8229600" cy="584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8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Plazy   ...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1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Vlastná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00B050"/>
      </a:accent1>
      <a:accent2>
        <a:srgbClr val="92D050"/>
      </a:accent2>
      <a:accent3>
        <a:srgbClr val="18842A"/>
      </a:accent3>
      <a:accent4>
        <a:srgbClr val="68007F"/>
      </a:accent4>
      <a:accent5>
        <a:srgbClr val="60AE26"/>
      </a:accent5>
      <a:accent6>
        <a:srgbClr val="00349E"/>
      </a:accent6>
      <a:hlink>
        <a:srgbClr val="17BBFD"/>
      </a:hlink>
      <a:folHlink>
        <a:srgbClr val="002060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44</TotalTime>
  <Words>67</Words>
  <Application>Microsoft Office PowerPoint</Application>
  <PresentationFormat>Prezentácia na obrazovke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Nadšenie</vt:lpstr>
      <vt:lpstr>DÝCHANIE ŽIVOČÍCHOV</vt:lpstr>
      <vt:lpstr>Dýchanie:</vt:lpstr>
      <vt:lpstr>Dýchanie</vt:lpstr>
      <vt:lpstr>Pŕhlivce, ploskavce, obrúčkavce</vt:lpstr>
      <vt:lpstr>Mäkkýše</vt:lpstr>
      <vt:lpstr>ČLÁNKONOŽCE</vt:lpstr>
      <vt:lpstr>Ryby ...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DÝCHANIE ŽIVOČÍCHOV</dc:title>
  <dc:creator>PC</dc:creator>
  <cp:lastModifiedBy>Guest</cp:lastModifiedBy>
  <cp:revision>48</cp:revision>
  <dcterms:created xsi:type="dcterms:W3CDTF">2014-11-10T14:04:26Z</dcterms:created>
  <dcterms:modified xsi:type="dcterms:W3CDTF">2017-11-14T09:50:47Z</dcterms:modified>
</cp:coreProperties>
</file>