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12.12.2016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OPAKOVANIE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04800" y="1676400"/>
            <a:ext cx="1891865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celulóza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2590800" y="1676400"/>
            <a:ext cx="164718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trypsín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4572000" y="1676400"/>
            <a:ext cx="2281971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ektoskelet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1066800" y="2590800"/>
            <a:ext cx="520507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Pasívny pohybový aparát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381000" y="3429000"/>
            <a:ext cx="347319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Tela </a:t>
            </a:r>
            <a:r>
              <a:rPr lang="sk-SK" sz="3200" b="1" dirty="0" err="1" smtClean="0"/>
              <a:t>subcutanea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419600" y="3429000"/>
            <a:ext cx="29718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b="1" dirty="0" smtClean="0"/>
              <a:t>epiderma</a:t>
            </a:r>
            <a:endParaRPr lang="sk-SK" sz="32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457200" y="4343400"/>
            <a:ext cx="150554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radula</a:t>
            </a:r>
            <a:endParaRPr lang="sk-SK" sz="32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2514600" y="4419600"/>
            <a:ext cx="276870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pseudopódiá</a:t>
            </a:r>
            <a:endParaRPr lang="sk-SK" sz="32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5562600" y="4419600"/>
            <a:ext cx="340670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/>
              <a:t>Chorda</a:t>
            </a:r>
            <a:r>
              <a:rPr lang="sk-SK" sz="3200" b="1" dirty="0" smtClean="0"/>
              <a:t> </a:t>
            </a:r>
            <a:r>
              <a:rPr lang="sk-SK" sz="3200" b="1" dirty="0" err="1" smtClean="0"/>
              <a:t>dorsalis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229600" cy="12954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b="1" dirty="0" smtClean="0"/>
              <a:t>DÝCHACIA SÚSTAVA</a:t>
            </a:r>
            <a:endParaRPr lang="sk-SK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91000" y="5943600"/>
            <a:ext cx="4731434" cy="685800"/>
          </a:xfrm>
        </p:spPr>
        <p:txBody>
          <a:bodyPr/>
          <a:lstStyle/>
          <a:p>
            <a:r>
              <a:rPr lang="sk-SK" dirty="0" smtClean="0"/>
              <a:t>MGR. Ivana Richnavská</a:t>
            </a:r>
            <a:endParaRPr lang="sk-SK" dirty="0"/>
          </a:p>
        </p:txBody>
      </p:sp>
      <p:pic>
        <p:nvPicPr>
          <p:cNvPr id="13314" name="Picture 2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2"/>
          <a:srcRect t="13333"/>
          <a:stretch>
            <a:fillRect/>
          </a:stretch>
        </p:blipFill>
        <p:spPr bwMode="auto">
          <a:xfrm>
            <a:off x="2362200" y="1905000"/>
            <a:ext cx="4495800" cy="3896360"/>
          </a:xfrm>
          <a:prstGeom prst="rect">
            <a:avLst/>
          </a:prstGeom>
          <a:noFill/>
        </p:spPr>
      </p:pic>
      <p:pic>
        <p:nvPicPr>
          <p:cNvPr id="13316" name="Picture 4" descr="Výsledok vyhľadávania obrázkov pre dopyt kysl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40842"/>
            <a:ext cx="3352800" cy="23171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b="1" dirty="0" smtClean="0"/>
              <a:t>R_S_ _ RÁ_IA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DYCHA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4762500" cy="47625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152400" y="2438400"/>
            <a:ext cx="6934200" cy="1219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Vonkajšie a vnútorné dýchanie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TYPY DÝCHACÍCH ORGÁNOV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menav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2352675" cy="2533651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nezm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447800"/>
            <a:ext cx="2614853" cy="2510039"/>
          </a:xfrm>
          <a:prstGeom prst="rect">
            <a:avLst/>
          </a:prstGeom>
          <a:noFill/>
        </p:spPr>
      </p:pic>
      <p:pic>
        <p:nvPicPr>
          <p:cNvPr id="27654" name="Picture 6" descr="Výsledok vyhľadávania obrázkov pre dopyt larvy hmyzu"/>
          <p:cNvPicPr>
            <a:picLocks noChangeAspect="1" noChangeArrowheads="1"/>
          </p:cNvPicPr>
          <p:nvPr/>
        </p:nvPicPr>
        <p:blipFill>
          <a:blip r:embed="rId4"/>
          <a:srcRect l="22857" r="60000" b="42075"/>
          <a:stretch>
            <a:fillRect/>
          </a:stretch>
        </p:blipFill>
        <p:spPr bwMode="auto">
          <a:xfrm>
            <a:off x="5486400" y="1295400"/>
            <a:ext cx="1143000" cy="2819400"/>
          </a:xfrm>
          <a:prstGeom prst="rect">
            <a:avLst/>
          </a:prstGeom>
          <a:noFill/>
        </p:spPr>
      </p:pic>
      <p:sp>
        <p:nvSpPr>
          <p:cNvPr id="7" name="Ovál 6"/>
          <p:cNvSpPr/>
          <p:nvPr/>
        </p:nvSpPr>
        <p:spPr>
          <a:xfrm>
            <a:off x="1295400" y="3276600"/>
            <a:ext cx="7391400" cy="3276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4" descr="Výsledok vyhľadávania obrázkov pre dopyt kyslik"/>
          <p:cNvPicPr>
            <a:picLocks noChangeAspect="1" noChangeArrowheads="1"/>
          </p:cNvPicPr>
          <p:nvPr/>
        </p:nvPicPr>
        <p:blipFill>
          <a:blip r:embed="rId5"/>
          <a:srcRect l="36364" t="27653" r="38636" b="36173"/>
          <a:stretch>
            <a:fillRect/>
          </a:stretch>
        </p:blipFill>
        <p:spPr bwMode="auto">
          <a:xfrm>
            <a:off x="2667000" y="3352800"/>
            <a:ext cx="838200" cy="838200"/>
          </a:xfrm>
          <a:prstGeom prst="rect">
            <a:avLst/>
          </a:prstGeom>
          <a:noFill/>
        </p:spPr>
      </p:pic>
      <p:pic>
        <p:nvPicPr>
          <p:cNvPr id="9" name="Picture 4" descr="Výsledok vyhľadávania obrázkov pre dopyt kyslik"/>
          <p:cNvPicPr>
            <a:picLocks noChangeAspect="1" noChangeArrowheads="1"/>
          </p:cNvPicPr>
          <p:nvPr/>
        </p:nvPicPr>
        <p:blipFill>
          <a:blip r:embed="rId5"/>
          <a:srcRect l="36364" t="27653" r="38636" b="36173"/>
          <a:stretch>
            <a:fillRect/>
          </a:stretch>
        </p:blipFill>
        <p:spPr bwMode="auto">
          <a:xfrm>
            <a:off x="1371600" y="3048000"/>
            <a:ext cx="838200" cy="838200"/>
          </a:xfrm>
          <a:prstGeom prst="rect">
            <a:avLst/>
          </a:prstGeom>
          <a:noFill/>
        </p:spPr>
      </p:pic>
      <p:pic>
        <p:nvPicPr>
          <p:cNvPr id="10" name="Picture 4" descr="Výsledok vyhľadávania obrázkov pre dopyt kyslik"/>
          <p:cNvPicPr>
            <a:picLocks noChangeAspect="1" noChangeArrowheads="1"/>
          </p:cNvPicPr>
          <p:nvPr/>
        </p:nvPicPr>
        <p:blipFill>
          <a:blip r:embed="rId5"/>
          <a:srcRect l="36364" t="27653" r="38636" b="36173"/>
          <a:stretch>
            <a:fillRect/>
          </a:stretch>
        </p:blipFill>
        <p:spPr bwMode="auto">
          <a:xfrm>
            <a:off x="4419600" y="3200400"/>
            <a:ext cx="838200" cy="838200"/>
          </a:xfrm>
          <a:prstGeom prst="rect">
            <a:avLst/>
          </a:prstGeom>
          <a:noFill/>
        </p:spPr>
      </p:pic>
      <p:sp>
        <p:nvSpPr>
          <p:cNvPr id="11" name="Šípka nahor 10"/>
          <p:cNvSpPr/>
          <p:nvPr/>
        </p:nvSpPr>
        <p:spPr>
          <a:xfrm>
            <a:off x="3352800" y="2667000"/>
            <a:ext cx="914400" cy="236220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vzdušnice hmyz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04800"/>
            <a:ext cx="5889044" cy="64294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846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Vodné bezstavovce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žiab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3781425" cy="2438400"/>
          </a:xfrm>
          <a:prstGeom prst="rect">
            <a:avLst/>
          </a:prstGeom>
          <a:noFill/>
        </p:spPr>
      </p:pic>
      <p:pic>
        <p:nvPicPr>
          <p:cNvPr id="29700" name="Picture 4" descr="Výsledok vyhľadávania obrázkov pre dopyt vonkajšie žiabre"/>
          <p:cNvPicPr>
            <a:picLocks noChangeAspect="1" noChangeArrowheads="1"/>
          </p:cNvPicPr>
          <p:nvPr/>
        </p:nvPicPr>
        <p:blipFill>
          <a:blip r:embed="rId3"/>
          <a:srcRect r="48582" b="51807"/>
          <a:stretch>
            <a:fillRect/>
          </a:stretch>
        </p:blipFill>
        <p:spPr bwMode="auto">
          <a:xfrm>
            <a:off x="228600" y="4038600"/>
            <a:ext cx="4663440" cy="2057400"/>
          </a:xfrm>
          <a:prstGeom prst="rect">
            <a:avLst/>
          </a:prstGeom>
          <a:noFill/>
        </p:spPr>
      </p:pic>
      <p:pic>
        <p:nvPicPr>
          <p:cNvPr id="29702" name="Picture 6" descr="Výsledok vyhľadávania obrázkov pre dopyt žiab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676400"/>
            <a:ext cx="5638800" cy="34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Suchozemské stavovce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22" name="Picture 2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2"/>
          <a:srcRect l="10025" r="10777"/>
          <a:stretch>
            <a:fillRect/>
          </a:stretch>
        </p:blipFill>
        <p:spPr bwMode="auto">
          <a:xfrm>
            <a:off x="762000" y="990600"/>
            <a:ext cx="6019800" cy="5715000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 rot="5400000" flipH="1" flipV="1">
            <a:off x="152400" y="21336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rot="5400000" flipH="1" flipV="1">
            <a:off x="609600" y="19050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rot="5400000" flipH="1" flipV="1">
            <a:off x="914400" y="22098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5400000" flipH="1" flipV="1">
            <a:off x="1371600" y="28194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5400000" flipH="1" flipV="1">
            <a:off x="1905000" y="33528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rot="5400000" flipH="1" flipV="1">
            <a:off x="2590800" y="3429000"/>
            <a:ext cx="838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4" name="Picture 4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3"/>
          <a:srcRect b="6087"/>
          <a:stretch>
            <a:fillRect/>
          </a:stretch>
        </p:blipFill>
        <p:spPr bwMode="auto">
          <a:xfrm>
            <a:off x="3657600" y="1219200"/>
            <a:ext cx="47625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PĽÚCA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8" name="Picture 4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3524250" cy="4371975"/>
          </a:xfrm>
          <a:prstGeom prst="rect">
            <a:avLst/>
          </a:prstGeom>
          <a:noFill/>
        </p:spPr>
      </p:pic>
      <p:pic>
        <p:nvPicPr>
          <p:cNvPr id="6" name="Picture 2" descr="Výsledok vyhľadávania obrázkov pre dopyt dýchacia sústava stavovc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4495" y="1447800"/>
            <a:ext cx="7819505" cy="5181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0" name="Picture 2" descr="Výsledok vyhľadávania obrázkov pre dopyt pluca vtako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81000"/>
            <a:ext cx="4939792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</TotalTime>
  <Words>38</Words>
  <PresentationFormat>Prezentácia na obrazovke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Odliatok</vt:lpstr>
      <vt:lpstr>OPAKOVANIE</vt:lpstr>
      <vt:lpstr>DÝCHACIA SÚSTAVA</vt:lpstr>
      <vt:lpstr>R_S_ _ RÁ_IA</vt:lpstr>
      <vt:lpstr>TYPY DÝCHACÍCH ORGÁNOV</vt:lpstr>
      <vt:lpstr>Snímka 5</vt:lpstr>
      <vt:lpstr>Vodné bezstavovce ...</vt:lpstr>
      <vt:lpstr>Suchozemské stavovce ...</vt:lpstr>
      <vt:lpstr>PĽÚCA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DÝCHACIA SÚSTAVA</dc:title>
  <dc:creator>hp</dc:creator>
  <cp:lastModifiedBy>hp</cp:lastModifiedBy>
  <cp:revision>23</cp:revision>
  <dcterms:created xsi:type="dcterms:W3CDTF">2016-12-05T17:18:45Z</dcterms:created>
  <dcterms:modified xsi:type="dcterms:W3CDTF">2016-12-12T17:09:48Z</dcterms:modified>
</cp:coreProperties>
</file>