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16. 6. 2016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6383" y="980728"/>
            <a:ext cx="8305800" cy="198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5400" b="1" dirty="0" smtClean="0">
                <a:solidFill>
                  <a:srgbClr val="FF0000"/>
                </a:solidFill>
              </a:rPr>
              <a:t>Dôkazy živočíšneho pôvodu človeka</a:t>
            </a:r>
            <a:endParaRPr lang="sk-SK" sz="5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oskole.sk/userfiles/image/novy/obrazky%20OSKOLE/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6991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509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Nepriame:</a:t>
            </a:r>
            <a:endParaRPr lang="sk-SK" b="1" dirty="0"/>
          </a:p>
        </p:txBody>
      </p:sp>
      <p:pic>
        <p:nvPicPr>
          <p:cNvPr id="2050" name="Picture 2" descr="http://www.martinus.sk/data/tovar/_l/94/l946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" t="13701" r="7172" b="10361"/>
          <a:stretch/>
        </p:blipFill>
        <p:spPr bwMode="auto">
          <a:xfrm>
            <a:off x="121052" y="1090278"/>
            <a:ext cx="3036150" cy="39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lejar.eu/tm01/25865_f_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9"/>
          <a:stretch/>
        </p:blipFill>
        <p:spPr bwMode="auto">
          <a:xfrm>
            <a:off x="3157202" y="1077167"/>
            <a:ext cx="307248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artinus.sk/data/tovar/_l/42/l426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94" y="1090278"/>
            <a:ext cx="2850594" cy="40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data:image/jpeg;base64,/9j/4AAQSkZJRgABAQAAAQABAAD/2wCEAAkGBxISEhUSEhIVFRUXFRUVFxUVFRUVFRUXFRUXFxUVFxcYHSggGBolHRUXITEhJSkrLi4uFx8zODMtNygtLisBCgoKDg0OFRAQFi0fHR8tLS0uNSsrKyswLS0rLS0tKysrLS0tLy0tLS0rLS0tLS0rLS0tLS0tKystLS0tLS0rK//AABEIALsBDgMBIgACEQEDEQH/xAAbAAACAgMBAAAAAAAAAAAAAAABAgADBAUGB//EADYQAAICAQIDBgUDAwQDAQAAAAABAhEDEiEEBTEGIkFRYXETMoGRoUJS0SMzwRRy4fFic7EV/8QAGAEBAQEBAQAAAAAAAAAAAAAAAAECAwT/xAAjEQEBAAICAgICAwEAAAAAAAAAAQIRAzEhQRJRYXETIkIE/9oADAMBAAIRAxEAPwDqA2IGyNGsliWFMbDWRsUgQ1gbBYGwGsFi2RyAewNiEAexWxbA2EM2K5AsUAtgsVsjANitgsVsAgsgGygMVsLFYAYrCwNgKxGMxWwgMVhsRsKDK5DWKyoVijMRoDqERACjLSEBZACFCWMQRsBABBYLIAoNgbA2ABkK2CyARsIrBYEYGiWBsAMUIrAlgZGAANgCxQgMVhYrKAxQisANCMZ+wrYCsRjiNABsQdiFHUpEoaiUZaJRh8Xx6h8uOWT/AGVv7NmyUNr3+avtT/yYPMXCMd4pUn3VelJvbfr4ry6nm5eXKXWL0cfHjZvJTy/mMM1pXGSVuEtpJeaq1JbrdPxM0817Q85yYpr4FQyJppxW93uq6OFWq6V+O/5Pxvx8MMrjolKK1Q/bLxr08V6NHXjytnlyzx1bplMA9AaOjmQAwKAAA0RoBQD0LIAAsIGggNitjUCgFsDHaEaAVgGYoAbFbGoGkoWxWM0BoBGKxmhGgAxWxmwWAjFaGYGgEoRljQjKOtolFlDYsLk9vq/BGb4bY/MOFnkwOEG0nJqbj101uk/X89PE08Oy2WKS+NkXVVKWvrdW5J0tmdLw0ZtuMIao2rbkoOLrfZ9b322DxHNcUKjlbxuW1z073u91t9fQ8Gd3lbOnrx8YyXt5DHs9xOTi6kq05L1rbpsndbdeiPQOF4WeLJpnLUpY6Tt05QnJpaX07s5dPCC9DZ8BhcskrW2q0qfRvpfgrUn18Y9PHacdyxzroqf1VJpfVWt/RdTWOV3L9JlJqz7adiMfjccsbqS9n4MxHnR7JZfMeSzS4JSshZFlQ1AoZBoBEgaS2iUBS4g0lziBxAp0kosojiEVaRXEtaFaAokgaS2SBpApaIWNAooqaA0O0BoCtoRouoDiBjuIukvcBXECmhWi/SI0FUtCNPwovoFAdWi/LnUI0k2lFSm1Ftq99vC6238yqjXcXwaWT4771RlHvapfDuOl6Ve0HStfny5c0tx8OvHZL5WcHzHOtoaNL+Ir7ylt46ekXpSbbv5X7HG9oP8AUcVnx40n1c0nu63gm/PeOVbrfumz4jtFjxLuyg7nTeuThHFGXzRb2vTpWnpvZpMnarH/AK7JPG9UWlGMoU4uKWzSr5bb6P18TyYyvTlY9L5Qumum/G11e/X13Z0qlHojhOT82hOnKfrck17/AE2XmddwPH48iTjK/XdJ+pvC68MVkcTwsJpxlFNPwZyHOuz7x97FLbxhJ9PZ/wA/c7WORPo0wSwKWzSZ08+mbJe3mmKUk6kmn5MzcbOt4/kuOS2SfpV1/lGiz8scHtb815G5yT25XjvpjxQ6QIItR1jGiURosoDRUV0RoeiUBU0LRa0K0QVtCNFzQukqKnEGkscSNAUtC0XSRW0BW0I4l1CuIFdA0ljRKCqnERouaFaApaEa9C+hXECnSJpL3ERwA6loDLnEDiVpxHa3k0clzhjWvrfS/t0PPOJcsMqlgydN2pJ278tKPdMnDp9TX5+SY59YoxcYbrxnF2m4iD7mKVerf8G94ftzpr4kMselySTp+qbuvY9AXZrD+xDy7N4Xtoj9kZvFjfS/PL7ankPbjHk7izRt+DdN7eUlfj+DtOE53FxS6+C3X/fQ5PjOxXDZE08cfsa5di8uLfhuJyY/KLeuHtola/BzvDrqtzkvuPVOH5lCvmfTx3v2f4+hfHPGVU16X0PJpLmGJf1MUcq66sMtEm/BuEu7J+tov4Ttp8J6csZ4/wD2RcV4X3t437PwMX5zuNy4329Lz8Fjl+lP2/wa7LyV9YTXtL+TA4DtRilpep0+j2e33N1i5rCatOL9fDy9zMzn6auO+2pycBlj+i/9rT/5/BROLWzVP1VHT/FT6Nr23X2fQLwqXVRav0f4ex2nJXK8ccsRo3+flMH0Ti//AB6fZ/4Nfm5VNfK1Jemz/O35OkzjFwrX0K0W5cbj8ya90Vmts6LQrQ4GioroDQ7QGQIxGi2gMIpkhXEuaBpCqWgUWuIrQFbQjRbJCNAVtC0WNCtFCUK0WUK0B1RKCGitEomkegUEJpJQ9EoCuiaR6JRAjgUZuEhLaUU16qzKoDQHNcT2P4dvVjUsMvPFJxTb84bwf1Rjx5fxvD/JKHEQ/bL+nk+j+Vv0pI6xgcTGWGOXcamVnTWct7X4tsfFqXDz2SeWLjjk7pLXvFv2bN/nm0lKNvbzck68mn6mvyYIyVSSa8mrX2NV/wDhRhq/0+XLw2rr8GSUH745Jw+qSZyvD48Ok5ft1ODm97SX8b//ABmwhxEZdH+ao83yw5hi6PFxEU7qvhZNvRtxb+sRYdsIwlpzwlhfTvqUN/DS33ZfRnKzkx7m3SXHLqvS544u7S6ePj9ehruJ4LDK2uvo/wDs0PDdob8bXqra+nkZi5hGe8qXj+Ou/uScs/S3BZPlbq4STXk+teHQxcvDTj1i/fw+5s+WZ4T6ZNSW9dW1Lp18Nn9jIuLclF79HodfhnWct053jjnmCjez4WLvZNv9yp/dfwYuTgF+1r/a7/k6Tlnti8daqgNG3XKLVqUl6OL2/CEy8ocfmml9HvZr54s/CtXQ0sMlFy0uqtvyXn7B5nk+DG8cHkm60pSh1qU+lraSxuKa3uXozlc/HcW8mZxyYv6e0oLHS3nalkbyOUV3dNtU9/l6nPLm+nTHh+3RtCNHP8s55Kc29pqOnHk0ycpRileOelpVvKaf7rVVpV9BjzRl8sk660915Wuq+pvDOZT8ueeFxpGi3DwcpbpKvNtL8dX9i3h+EnklUYt+tbL3fRHRrlqiqpNVTtJ2trW/nS+xM87Olww325SfCyj/AMWY9eVM2vPuIhh78mq6Wk5XqfdSjG3J9Oid7nJ8y5lHDk1LpbUo+Dp217pN15M54c13qt5cU1uNu0K0M5eW/r6PoLqPS4OqoI1ANKlCtD0ABEiUPQGgEoIaJQC0BjEIEaFY7QGQKRkojQFckirNw8ZJqUVJeKatfZmQSgOY4zshgfexasEvB43UfP5HcfwariOVcfi+SWPPHy3xTr8pv7HdMRxM5YY5dxqZ5TquAwc+y8NLvQeN7dVJLffTfSR0fK+3EZfOlq6remvp439DbZcKkqaT9zUcZ2exTi1G4J3tFtR99PS/Wjhf+ef5rrOa+46Pl/Osc49+e92lplfp8q3/AOTZriMMqeuDd7b7pevivrXQ8ly9l+Lw3/p+I1LwjlWrby1Lf7sohzzjOG2zcPKl+rE9aro+66rb3J/HnPyTPG/h7fig0uv8Gv43LpjKTVutnpcl0XVLevF0cXyPt1iyJRjxC1XTxz7rf0lun7HW8JzfFmuCdOS3xzSv1XlL2Jbvx01HE9oeIy92GJXJRer+y8eNPG5RcMcoxUpOTpW1pqK8702PPxKcbyRjBaajL4UnONa5JRfdUm5NtQi3b3lsmelZuCxzyKXTuwg05SUUr6Vqreoqt2+j2pLEzS+HF6tTqXepRvVs+iUV1ad0/O/E53cjpLHDYIcQ5fFk5JafknDVpg38jWqpS33lv8tPzOg5TJKUH11N07j3Wv0Npu/Pr3lv51lcTlxxuemUtlH4cm5ObbThFPI2nfjT/KMLjcbzRyaFCGSPfx6o6NM8codZV003HUr2k/B0Y3uta1HcrjIwpPZ14lXEcxik5ykqXgrbtuoqvFvwVHknFdqs8pSjOLg4ScJJ73KNrTGP09brY1Me0zjLvSx/F739ycksSacW46Yy/qNN77um0dZMnK2PUeLyN6rg+j0q6d7qnVP6RXluqPLe3PGtZpwpLTKl1fda7qbfWVVf1N7y7mOLTOccMYwaWvLOEUsmzjH55KLk2097atbOlXnvaXmry8Rkn4Nqld9IqL3VX08Ni8WP9meXLUegcs5yvhYk33ljxp+6gkzPx8wT8TyDheOmn1s63lnFSaPbp5Jlt7mRoKQGitgSiEADYGhtIEgIkShqFYCtAC2KQAFDAYCtAaGIAjJQxCBGKx2BgVtFckXCyRRTKJTkwp9UvqZVA0kHNc07J8NnXexxvzrc00+z3F8Pvw/ESlFP+3lbnHbyt2vozvHESUTNkvZPHTQcB2wbi+H5jhlCMu78RSuK8U/iJXGmk7lSVLc6Ti88YtJVCLtpxelyjLZJUoyWpyS26+a2vCz8HGaqSTMNwzYIaMMY5IJOPw5OnGL3cYSe1eKUk14bI5Z8Xjw64cmr5YfM5ZFlS1yWOGNXk1f1JqGvWowjssaW7c1Tku9+m9fn5vhjjUYv5l8PZTySk9WR5F8SL+HH5aSTbW19EjS9peaSxqdfNk7so8QskVCNpqCdaJRuUnSf6U2293w+XnOWbbnNy3TUcajGMapRUajUUkvD+Tljw10y5Y9C4DLGcV8THFa9MXq/uasn9NxjkUbjFVLo020m3WrV5bzLCo58uPG3KMck4xb6yUZNJuvFpIy8mbicm7jkk9u9JXJVbTUqu7d31Nl2f5VK05Y39Uenjw+O3n5M/lpg8Dy/i5xqEdrvelvtv+DMw9j+Kk7kl97PR+V8HS+X8G4x4jcZ7edcB2OmvmR0nBch0o6ZQQyiVJHVIjISytgRhAwiACQCIjQCAK0K0MQBaAxgMgUAaI0ApAgAVoWh2CgEoFDsFAVtEoYDIEojQxAEoSUSxiyAoyYk+qT90Y0uXYnvoj9kZrAwMJcDjX6URcHD9plNCtBFHwUiaC4VoCqiDyFKOnSI0NRCtFoDQ9EoIREoaiNAIwD0BxARkY7FoBWhR6BQCkGaBQCEDQKAUFDitECsiYWKAGLQzIwEINQKAUVj0K0BW0LRaxKAraAyxoWgK2hZFjQrQRUxKLZIRoo6qiUMQqloFFgGiBKA0WAaARoFFgAK6BpLCNFFTQKLCUBXQrRYwMCtoVotaAwKqAy2gEFTQtFlAArI0WNAZBXQKGIAtAaHZAKdIrRaLNAVNC0Wi0UVULRZQpBXJA0jsjRUf//Z"/>
          <p:cNvSpPr>
            <a:spLocks noChangeAspect="1" noChangeArrowheads="1"/>
          </p:cNvSpPr>
          <p:nvPr/>
        </p:nvSpPr>
        <p:spPr bwMode="auto">
          <a:xfrm>
            <a:off x="155575" y="-1516063"/>
            <a:ext cx="45720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6" name="Picture 4" descr="http://files.lomivky.webnode.cz/200000029-a9ef0aae97/kostra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" y="24090"/>
            <a:ext cx="3810000" cy="2438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oskole.sk/userfiles/image/zaida/biologia/tkaniva%20mo_html_m2307ef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991350" cy="36766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zdravie.sk/images/library_original/Temy/nad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4918190" cy="240677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animal-life.sk/wp-content/uploads/2012/07/pra%C4%8Dlove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764704"/>
            <a:ext cx="3397943" cy="53285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23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67544" y="260648"/>
            <a:ext cx="8229600" cy="750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/>
              <a:t>P</a:t>
            </a:r>
            <a:r>
              <a:rPr lang="sk-SK" b="1" dirty="0" smtClean="0"/>
              <a:t>riame:</a:t>
            </a:r>
            <a:endParaRPr lang="sk-SK" b="1" dirty="0"/>
          </a:p>
        </p:txBody>
      </p:sp>
      <p:pic>
        <p:nvPicPr>
          <p:cNvPr id="4098" name="Picture 2" descr="http://vtm.e15.cz/files/imagecache/dust_filerenderer_big/upload/aktuality/4070/fos_lie_st_ly_u_zrodu__eck_ch_m_t__4da43101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" y="908720"/>
            <a:ext cx="505933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extra.cz/images/thumbs/7e/9f/7e9f1fc-4667-a98555-fossil-9-perfect-horse-ta-658x900-f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01" y="3307040"/>
            <a:ext cx="4712695" cy="35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umpersky.rej.cz/fotky/2014/kveten/Fosili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30" y="4005064"/>
            <a:ext cx="4344512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mineralogie-puchnerova.estranky.cz/img/mid/84/amonit---fosili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66" y="0"/>
            <a:ext cx="4381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2292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RUDIMENTY: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http://www.spektrum.de/lexika/images/neuro/fff198_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5334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zdravachrbtica.sk/wp-content/uploads/2013/06/de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22" y="1124744"/>
            <a:ext cx="3657302" cy="246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79512" y="1268760"/>
            <a:ext cx="41870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6" name="Picture 6" descr="https://upload.wikimedia.org/wikipedia/commons/2/29/Darwin-s-tuberc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5695206" cy="39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179512" y="3789040"/>
            <a:ext cx="41229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2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5128" name="Picture 8" descr="http://www.audiciensinfo.nl/QUIZ-1/Vraag6/Oorschel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10881"/>
            <a:ext cx="47339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107504" y="1124744"/>
            <a:ext cx="903649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130" name="Picture 10" descr="https://upload.wikimedia.org/wikipedia/commons/thumb/f/fd/Sobo_1909_267.png/250px-Sobo_1909_26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72" y="1124744"/>
            <a:ext cx="4094336" cy="561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2051720" y="1124744"/>
            <a:ext cx="4347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4.</a:t>
            </a:r>
            <a:endParaRPr lang="sk-SK" sz="2400" b="1" dirty="0"/>
          </a:p>
        </p:txBody>
      </p:sp>
      <p:pic>
        <p:nvPicPr>
          <p:cNvPr id="5132" name="Picture 12" descr="https://encrypted-tbn1.gstatic.com/images?q=tbn:ANd9GcTpupHdDlgMdOo4OVRRWDrxPAGsnjo93hqy_i06Az3EULqJM2a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95" y="1169927"/>
            <a:ext cx="694831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/>
          <p:cNvSpPr txBox="1"/>
          <p:nvPr/>
        </p:nvSpPr>
        <p:spPr>
          <a:xfrm>
            <a:off x="850546" y="1233691"/>
            <a:ext cx="40908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5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5134" name="Picture 14" descr="http://howexact.com/files/11/211471/5618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10" y="908720"/>
            <a:ext cx="3383582" cy="535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2701647" y="1124744"/>
            <a:ext cx="42992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6.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5598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data:image/jpeg;base64,/9j/4AAQSkZJRgABAQAAAQABAAD/2wCEAAkGBxMTEhMTExMWExUWExcYFRgYGB8aGBkYFxgaFyAYGxgaHygiHR4nGxoYITEmJikrMC8uGx8zODMtNyguLisBCgoKBQUFDgUFDisZExkrKysrKysrKysrKysrKysrKysrKysrKysrKysrKysrKysrKysrKysrKysrKysrKysrK//AABEIAO4A0wMBIgACEQEDEQH/xAAbAAEAAgMBAQAAAAAAAAAAAAAABQYCAwQBB//EAEAQAAIBAgQEBAQDBQYFBQAAAAECEQADBBIhMQUiQVEGE2GBMnGRoRRCUhUjscHwBzNDYnKSgrPR4fEWJDRTsv/EABQBAQAAAAAAAAAAAAAAAAAAAAD/xAAUEQEAAAAAAAAAAAAAAAAAAAAA/9oADAMBAAIRAxEAPwD7jSlKBXNi8aiAyyhssgEgT2+prpqocauW79w5WIEQxmAxB6df6FBtfxaQADbCvPMWJCZfn0Jg6Hb12qy4S+LiI40DqrAHswmvnHEcAAQtvKdAwLakMCADPUdTqNJ71fuBq4w9oXBDBAD7bfaKDupSlApSlApSlApSlApSlApSlApSlApSlApSlApSlApSlApSlAqtPbay7qlsKhMBurDKNAxknXttGverLVYx5ttcuOsuYhiYyiANFBgE6dZ9N5oIbGLaBGdNAjMdM3qTp3gR7VdeEODYtEHMPLWD3gRNUK7amfLJBUCFKyQYUiJ1mAfUSKv3DML5VpLf6V1+Z1P3JoOqlKUClKUClKUClKUClKUGs30DBCy5yJCyMxHeN+h+lbKgcTwAtjRis4AC2Rl1/wAH8T6wZ/EDWNMp76T1ApSlApStLYpAYLqD6sKDdSvAa9oFKUoFKUoFKVox17JbZpAIBiSAJ6b+tBxcQ4uq5kRv3nTQx6/z96rmLxRDQbgJB5uUyJ9ZMbz7Sazv3ypDMqOSZbQTEgkwuvX0960XCl1s4t+UA/IADIOmsbRmnQD8ooN3h/DLdvKc3wQ+nUKYAmdNSD65TV1qF8MYdgjOwALscoywcqkgTpOpkx0BHrUxccKCxMAAknsB1oMqVTuIePraPlt2WuCYzTlk+iwSfpVf8R+K8Rf/AHGU4a2wm5Bm4yzBTMQMgOx5ZjY0Fwx3i+whK25vMN8nwAjoX2+k1E8V8dtatz5ShmWUlyR21XKCfqOvauHC4ZLdtnaMqrMdIAmKh+C4FMRxDDm6fMlSXTdZClo9so02jQ70GH7XxGIYO911OhVhc8tAeygfff1mrTw3xkwby3C3csDOjCW/kT8oq7BRt0qteNbdvLaLqsF4LkCQIJifWPtQdlrxLZO4dR1JWQP9sn7VK4bEJcUMjK6nYqQQfcVR+D4oM7WpzgBcr6agiSvzHf8AnvHcXc4C42Iw5yyAXT8twzGq7SQTtBkTPcPp1KgeBeK7GIQEsLTxJS4cp2nSdx9+4FTlu4GEqQwOxBkfWgypSlAqN4hxIq2S2AW6k7D2G5+lYeJTd8k+V35jOw9un9HSarHB8QqIAxgid+vXQ9d6CR43xLEJaOogwCQuoBIGmvr9zUJxC7cVAQdQcsD5Qf8AtvvXZxLH/iLlvCWSpuvJYkSiKkMSY66Ksf5q8ueFMS9lrb+VmHwkOdRMkE5NBuPl9wifC/E7guNa/EOBv5Zj4t5DDXUEaaetXI8Te0uczcUAkj83sT19DVRueC79pTfZklY5bYOYKBqS2maNTG4HU7V0HjCLag3EZogDMCS3aNx69taC78J4taxCZ7RkCJBEETqNK7qpX9m2BKI1zzUbOqQiuGygywBEcvxHSTvV1oFKUoFR3GsG1xBlYLlkwRoTGmsiP+9SNVPxGtxXLNJQtoAew6CdB3Pc0EdaZmhCdmBM8ubKwJA1zAEaZhI/gei9Za6y2rTKuZ+bUhlQGTE7mPeuXgjZla66sC4gSCIAaQwmYBKn6dKmPDOGR712+GzZR5QGUjKZlvSdtj86Cy20AAA2AgfIV5dthlKnYgg/I6VnSg+fY/wzftu5tDPKnK3WSN+4M1DWGm1bt3LJtXbVy41x2yy4hhkESSMpOh6gV9aqB8S8AF9S6ctwfRxtlPt1+VBXQgbCXhc2KtJ26TI7VD/2TYbzbzXdctnMs/5jKx9CftXVxTg128nlO/l211YDSY6N1q2eA1trhFS2AChIfuT0Y95WPpHSgsVR/HcCb1lkUw26/P5/KakKUHzvg1prV7LeXK4WD1Enm3BjUa/WuvzUXGYcu4US55jA0RtyfmY9a3YnELcv3v8AVH+wZf5VF2/DJxF8EsWyEmTJVAfTqx7TQecSwdrEO7IsKboyZV1YdSANdTtVv8LYB7Nko/W4SvfKQu/rIJ9668Bwq3agqJbLGYmTH8vau6gUpSg8YwCapWIGZnuXAD5kQoHYGJjeO/pV2rgxPBrFwyyaiSIJEE9dCKCmcKRcLirN3a2wa056IXykH0BZV32k19CqqY7hLpnDDzbTA9JMRqrAD717hOK3bSgKPPt7KWaHUdATBzD70Fh4liVt22ZtogDuTsK+UYu2lt7YRM1+IYjfM2ygDUtU94n49cJQKua4RKKNQknKD/mYkwKlfB3hdrLfiMQQbxUgLuEBMnU7sepHrvQZeB+B3bBuXLoCZ1RVQRoFnUgaDUn6mrXSlApSlBi7AAk6ACT7V888R8SLZmLlQxyggfCIMQdmMnbeQavuPvoltmf4QNR3nSPevmOPdXADmAXOVVVmOrCAABqSJjfcUE3YZkSCGARQuvKeXpBk7k/FPvvVk8KWkGGRkUqLk3IYgmXJMyAB26VWcTiDke7cUHcxJAYbyQuUSZ7fxq48HA8izChR5SQo2HKNBOulB2UpSgUpSgh+PcI86GX4huNsw+ff51W+FYk4O8zOWNpwFuaGbbKTDFf06kH+pvlceP4et0fpbowiffuPSgyt8RskSLqEd8w/61E8c4+qKVtnU7v+UA6adz2+tcV3wnc3W4gM/py/wmuzAeFkVg15vOI+EEaD5ydfsPSg4eB8NF1kfy/3YGrmRnjYKOo9TVqw2HW2uVAFH8z19a2gUoFKUoFKUoFKUoFVniKKl512D5WA7FjuP+JZ/wCKrNVV46lzz+W010tGQAcsAAEs55QNTodTpQQv9nVnz79/EXDmK5AJ2DaifmAv3mvolVPwfhTbvXh5LWpRA5I3ZSQPQmDuCdIq2UClKUClKUEfx7BLdsXEYlRlJkbiBv8ASvnb3GN3Dy3lsGFxFAljlIbJpoAY76xFfRuN2maxcVJJjYbmCCR7ivnfEgrKE0RmYjPl6k5T02mgmRiA6MzWRBP6n1ncwtwgak6A9OlWjw9ihdw1lwAoKaAagAcsa/Kqnbc5baZM2RQjESBlVIzMQdWJAGlTXg3GSt2zkCeU/KomMryZ1JJ5s1BY6UpQKUpQRnHeN28KqNcV2Dsw5Y0yWrl4sZI0CW22kzGlQ+L8eYdFZsl05RdMQv8AhWheMnNpysBrqDoQDVrpQV5vFVsJ5mRiv4i7aMZeUWrVy8zMFYkcltgAQDJXQAzXBb/tAskktauLbgkMYLGFw7A5Adj58b/k6zpbnQGJAMEESJ1Gx+dZUELwjxHbxFzIiuP73VhGtk2g2xOh81Y7gEjSCZqscgnNAmImNY3ie1ZUClKUCufHYxbS53OkgdNSxjSTXRWnFYZLi5XUMJBg9wZBoOG54iwq5819BkLByTAQqMxzHZeWDruCCN6xu+JsIoJbEW1jNMmCChAYEHUFSdRuNZiDXjeGcIWdjYQ5w2dSORswCksmxOUBdRoBFbhwPDgyLKA/qjm3Zic28ku5J3OYzM0C/wAdw6KHa6oQuyZp5ZRGuNrtCojsTtCmtX/qXCxIvIRIEzABzi2QSYEhjBG410rde4Jh3XI1pCudnykSMzqyNodOZHdSOoYjrWH7Bw+YubYYkqeYloKEMGAPXMASdyRQax4mwsn96AAgcsQyrlIuNOYiIC23J10AkxXl/wAT4VRPmzzrbhVJOd7osZIAnMLhgruIOmlbrfAMKAQLFuCGBGWQQ2cHNO8i5cmf1HvWFvw7hgxbyhJZW1kgOr+aHAP5/M5i25O5oPE8S4Q/DiLTaBpDAgqUa5II3GRWMjsa6cJxazcYLbuKxYOVg7i2VDEdwM6a7cwrSPD2FCC2LCBAAFUDlAClIA6AqSDG4JmZrdhuE2bbm4ltVc5pIGpL5Mx+ZFu2PkijpQdtKUoPCa+bIFdrjDcMcusQ25jWNZivpVVDinDh+IYIAAFLt20AJMSI1Cx/UBwYLiCvZQ3LR5JXlYgnISF5VGhKxpXXwniAt4tEFtUS8CpbUsXGqgsxOnxCO5rh4ey2GFoqzIwaH0JUsc+YjSdQfWDp1rtuYm0uY2rfm3LezP0aAwhAOxBBOu1BdKVFeGOK/icOlwxnHLcA6OuhEdO/yIqVoFKUoFKUoFKUoFKUoFKUoFKUoFKUoFKUoFKUoFKUoFKUoFR/GwRZcqNYAJjXLOtSFKCgNh2Ko0ZWRMy9ZLJ1APZpM+ldOH8oqrIx5hqsQc2xGaMsEjeCfSuziWFui87lQU3JJiZ5QB3hYJ/0n0qLFlQEtvdM6cygDVCGEjUwTIMamPnQSPAeJeXiPIKLbS4CVI3ZxGpJ1MjTXsKttUzFXgi57SebcGqs2ymJkLsPeT8qsXAOIjEWEufmiHHZxodPv8iKCRpSlArk4lfdFDW0zmdV1kjKTAjYloEnTWuulBFYPiF5mIayQIkHmA+CdyP1ad+YacprTa4piJE4ckFjEZhCi2p1zLuWLDp0qbrg4XdLG/JJy3yB6DKhj7mg0txG6Cv7gmbiKQJ5VY6tOWDA10PQjeJlaUoFcnFMeti0919lE/P0rrqsf2gn/wBsoKeYrXVRlmCc4Kgj1BIoMMdiMQCrpcPmblP8Mgalcv0E761Z7FzMqsOoB+omqJhcPlI5WW2QUKkwykgFeYHQHbQ1LrgwmEt3A11Xm0RN64dDcUbFoIg9qCz0pSgUpSgUpSgUpSgUpSgUpSgjuN4NXQFnKBdyN4MA+/8AUVWOL2ZXJZJGsgTMldZZui5oJAjtVyxaAowbURrG+mtVa69mAFCqFmdZJPr/AF8qDPDWLZErcdg8E8okaAZc0Bdx2P8AOt/COJquIGHW0LaMrNOuZnEbk78o39BURwvCgKwzMCr5l1P5uYgqNOpEH51nj79uw1u66uzI4KhTlAnTXeRrQXmleA17QKUqF47xg2yLVsZrjbenr7DWenrIFBIYrH27fxNr2Gp+21QnDONoGvwrtOIY6AbZE9a51s9TLN1Pr3A6fPf1rTw63rekHW8T2/KlBM3PElpd1uD5gCflzVhb8U2TrDBZ307x9fSuc4UdPeom9gzZU6W3tl8/7wnkc7tP5pOvSCaC6YTFpdXPbYMuuo9NKrvGcT59+0ikG3bJc7HNcynKI/SBrPqKrd7H5czKHxJ1ny7LAD0ZhMgT2NaeHeJrBOb+7bzF86TOuXywZj4QTGsbUFojzHs2hBzrNyRpkQxP1ED51MeIdMO0ATmtQNh/epAmNB7VFcIcriSSZUqVBPQs0iD8goqX8Qf3B/12v+alBtw92+Wh7VtV7rdLH6G2v8ajxjMUUANvKSoBYCSJAzOF1HKfy/nnSINTlKCJTE4k3EBtgJmYsZ/LLKF2OsDPOg2Xrr5iMViJACD4umvKrKrMR6ySBI0B61L0oIK7jMWRpbCHmhQC0nI0BmiBzZTIn4o/KZksFfdi2dMsZfqRmI9gVHzmuulApSlApSlBA+I+PHDvaCgFfjvkhiEshktliy6JGfPmbTLauD/Ms9SlBheuZVZjrAJ+gmqkMWihiMqZ5DZdzrtrP2q3tsetVO3jFXMwC253y7wdd9wNqDiwmUXhFzIrgAbEk7KYOwM6nf21rp4vh0u2ypuKoI0aGPrIAXUe9c4wHnXbfllSynNJIAKiB2JM+g77Vv4vYfy2GRg2UxyneO8d6CzcIuq1m2VfzAFAzxGaBExXZUP4Rt5cHZGUqcpJBEGSxOxqYoFUksW4hiJ/KigH/USD9lH0q7VSeKXRZ4gQdPPtDKf8ySY+ZBf/AG0EgTv9a9VzP8K1B/6962KZ9KDardI7VusYRbrgOuZFAaDsSTpPfYn6VzKe9b8JixbcA7Msf7f47/xoJwCKov8AaX4NtYlBiUGTEW2XmXTzFLAZHH5gJkTt71ZuB45WtsTcBPn3xq2sC84A110ED5Vq45ildPLB0YiSD76H5xQUngONNybWobDtldQBbTUaAmC23t61aONcUK2SrKSM1oyDr/epuCfvVeTgl4X0t2sSYZBnUoJdl/xHKx01kkkk1LcW8I2haL3Lt+6+e3JNwqutxQYRIH8aCebxDh1YK7+WSJGeBPvNbf25hv8A77f+8VHWfCNlbtu75uIYWzKW2uk256Ejdo7MSPSrDQcVji1h2CreRmOwDAk9dq5Dx9QTKFQrsrk/lyNlJgTOrW4g/n1iDUxWC2VGygak7dSZJ+c60Ede44gygK5Y3AhWBIJbL3gwQw0OuVomK3ftRMqsZ5s2WATOQ6xoOmvyB7V1CwkAZVgRAgQMu0do6V6toABQIAED00jT2oIy3x62SFKtmzBeVSwJyq5IIE5QHUyQNCPWPU42vJmVlLtlA0Ik7CRvPKZ25hrUh+GT9C6RHKPy7fTp2ry3hba/CijSNFA0MmPlqfrQbqUpQKUpQKqy4q2XZkRVObQ7kyNxOg0PQVY8XiBbQu2wj7mB9zVVYWWDOltQzFSGljGuYQJ09qDhC3Evq65iArfAJgiQWI7QTrXZjeIPatllY6DTUwe2xrVhsUUcjKGz22QgmAffcka6aaHcVuxIsspS6WVTuVOnuGk9tjNBYPD9x2w9trjZmYTMRoTpt6RUjWjBWlS2irJVUAUneANJrfQKgfGPh0Y2xkVvLuqc1q4N1Yaj2kCp6lB8qwfiS7hz5PErL2HGguhS1m7/AJsyzlPfp8qtGD4jZcStxGHow/61a7iBhBAI7ESKg8d4NwN348MgPdZT/wDJFBqN1d5H1EfxrnNwOpeVKDUNMDvv2Na1/s14aNRYKnoRccEfI5q6ML4FwqmWN28P03bhdZ7x196CD4Li/MtXFtK9xhcvQbcMFm65BLHSYOk9qiLHFMTaupbxYIt5mbOTIBjRGDKGBBOhEg6V9D8L4VLdlltqEUYjEaAQNL7j+AFRnjq2EW3fiQHCXV/VbY7/AOpTqPmR1oMPB2JW9ca8Pzoch7oLhXbp8K/U1OeIP7g/67X/ADUqIwqBAr2wFZVn0jcqesHcf9qlONvOHnaWsn63EoJSlKUClKjeA8SbEWbd/IEt3baXLXPmbLcGYZxlAU5SugLakidJISVKUoFKUoFKUoFKVH8e4j5Fh7sTEdJ360ETxzjoF1sP5YYABnJJAGzAyCI1H2qLuLbCLkRANlgEyTtOpLdTqa5OI4o3AGvZWQqPNY7ZRqFAG4JI+c9Zrodi6cgy6cpOkabgUGOAs2jl5lLqxK3CYDFhET0Agx0/jUlZ4M730DoRbXmbYgkbCfnr7VwYDgQveWgYwjFncAaegnQEmI7ATV6trAAGwEfSgypSlApSlApSlBi7gAkmABJJ2AHWuW3xWyxyi4s5soExJhWgTvow/oGup1BBB2Ig+9QfFkw1gAtaLkqxHN0CC0ZLN+ho6wCx6k0HXgL9q2hHmoQblx5kAfvHa536Zon/AMVweMSLuFvIkOUhyARr5bhmHeQIn5is3xeHzqPKckuIHTMzwRlLRGcGemZZ3yky1nAoswuhRUI6ZVBAH3NBVcVh0S2HkgFQrdSVIG8CdAJEztUhicfbbDpbQktmtADK08txPTsJruu8G0KrcIUkaESQOwMj7zUoogAUHtKUoFacPhLaFiiIhYyxVQCxkmTG+pJ9zW6lApSlApSlApSlAqC8XXylpWM+XmOeOsCQIG+x0qdqD8X2GaxKkDIwYztGxkdd6Ct8AwTXw9ocqqBnYzudNhEksGOhEDKdZq2cO4FZtKBl8w931+g2FR3gi3AxO3/yOWP0+VbI+5NWWg8Ar2lKBSlKBSlKBSlKBSlKBSlKBSlKBSlKBSlKBSlKBSlKBSlKBWrE2FuIyOJVgQR3BrbSgqFu02Avg6tYunK7TqCBymNpAkEDcQRJEVbLV1WAZSGB2IMg+4pdtKwKsAwO4IkH2rRg+H2rRY20VM0ZoG8d6DqpSonjWHxLPaNi4EUTnB05s9shjoZUWxeXL1LqdIkBLUqv+HrWOQKMSy3It2l0IzFoAuO5CieaSsRIInWsWwuNDArc1Fxy0sCjrmbKoTLygIVBggyP+JgsVKqdvCcTi3mvKDGHa7GXLKm2bqpKaA/vRr0y6gya68CnEALIuG0YcebBJ5IAhZE7SZJnMOqnQLDSq/d/aOS5l8nOMSTbHQ2PLEKzRyt5s65TyDada5/J4muVRctMAsM7wWLFozcqgDQlojUKo0JMBaKVBYEY7zbXmvayZf3iqJJb95MGRCz5WXQmA+bWDU7QKViHBJAIJG47T3pnExImJjrHeKDKlKUClK8mg9pSlApSlApSlApSlApSlApSlAqP4nZDNal2UhsyhVzSwI1bQwokg7fFuNKkK1XbCsVYzK7EEjeDBg6jQaHtQQuKw1t3cfisrw4EMQy53WQYbflyjbSOomtDYC0LpIxQBUO8ToFvPnEnPsToYiRl23Mtf4LZfNmUnMSTztEnfrS5wSw0ym/TM0aMzbTA1dvYxtpQcbWktuQ+JBLm2VRm0Hl5nO5J1UHXsg3OpywuHVAJxKnMhUQxALMZkTcPsAZ7GNK7H4TaMSp0UKOZvhClY37MR7mlrhFlQAq5YAGjMDAEAEzJEd6CIfh6Klw/i8nmAEOGIUZFVGaS8bhdZ0OUa7HY1lIyjEhgQymX2ZUCltzqvO0fqYdgRIrwa0FCKGVRnEBiJFxxcYEzMFhtO0jYxS9wayxBKmRMEOwIzTMEHfmOvrQcbLZa+mIN+1KougfQ6XCDOeIK3CdQdgZrScGgGX8YByKBL66KDPx6g6sfbWNDKpwu0CGymREEsx2YN1P6gDWFngthTKpG3U/lZWHX9Sg/+aDlTDLldfPg3DykkhpzfD8XeVgQd61XcMtxSgxcNHl5p589shDpmH5oMR8TbkGD3jg9r93Kz5QUJPQjXNpGp61m3CrRJbKZM6hmB1uebpB059aCJw9pZC/jAXyzAadQsSJbUTzEayQuw0O63aS0ys2J0ZxlV2JJzMFA+LcNCzG2hE612JwWyAQFIlcvxEwJmAGJG+tbbvDLbZZB5VUCGI0UhgNCOqj6UESmEEE/ilUbDK8g6IMx5gM082n5nBJOx9HDrYS4q4iD5aKGGpQW9GCkGfiMlQdCR6V3rwHDhQvliBMakxLM5gk6Szsff0Ebf2YkQMwAUqupOUEqdJn9K6babamQjTaREacSul0O5JJP7pRKwHBmFk9Pi5dawwuDtqVUYo5UFuBmIBCKrQGzQwI5m33EmNDIHgdk5sylsxeZY6h3LldDtmMgdKyu8FsNuk87P8TfE8Sd/QUHFgriWcpbEIwYbs3MylmgiTsGIE7QTUq2OtCZuIImeYdInr6j6itf7Mt8mjcgGWXY7MH1k6nMoMntWocDsRlyaZcvxN8OYPG+2YA/XuaDut3A0wZgkH5j+v4VnWnC4ZbYhZievoAAPZQB7ayda3UClKUH/9k="/>
          <p:cNvSpPr>
            <a:spLocks noChangeAspect="1" noChangeArrowheads="1"/>
          </p:cNvSpPr>
          <p:nvPr/>
        </p:nvSpPr>
        <p:spPr bwMode="auto">
          <a:xfrm>
            <a:off x="155575" y="-1081088"/>
            <a:ext cx="20097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ISERUSEhIWFhUXFx8aFxgXFxoYHRYYGRcaGBsgGhYYHSgjGB0lIBsfITIhJSkrLi4uGB8zODMtNygtLisBCgoKBQUFDgUFDisZExkrKysrKysrKysrKysrKysrKysrKysrKysrKysrKysrKysrKysrKysrKysrKysrKysrK//AABEIAPAA0gMBIgACEQEDEQH/xAAbAAEAAwEBAQEAAAAAAAAAAAAABAUGAwECB//EAEMQAAICAQMCBAMDCQYEBgMAAAECAxEABBIhBTETIjJBBlFhI3FzFCQzcoGRobGyNEJSgrPBBxViY0NTkqLR4YOjw//EABQBAQAAAAAAAAAAAAAAAAAAAAD/xAAUEQEAAAAAAAAAAAAAAAAAAAAA/9oADAMBAAIRAxEAPwD9xxjGAxnj3Rrv7X88w3VtRrIgqVIXYBXJniIkY8HZEY2Ne/Cg+2BsNb1GGGvFlSPddF2C3Xfk5I8Qccjntz3+755j+hJEU+x0qNNGpQOhRogwBAY8qbNDcQgNgj2y76BpE/J4yTvU1Im5QPDDAEBV52gewvjsKAAAWwYfMYBGcV0UQqo04O4eUcN8+3fjv9M8XRRCqjQUbFKOD8xxweO/0wJGMrZtOiTQ7EVSWf0gCwUJN18zR+8DLLAYxjAYxjAYxjAYxjAYyH1diIuCRbIpINGmkVTRHI4J5HPyzq+lU3e7mrp2Hb7jxgd8ZwbSqb5fk3xI45HypuB9O2U3XtT4N1FM4/SErJP3uqUJfA7lbVeR+wNBjMrptbDKqkS6ieVioYRNIgTewsMsbbI9oPIJ3AKeScjQ66KMTeLNqY2SSQI7tIUIT07STsftW1uSb798DZ4yo6D1r8oFGNkcKCwIoc/fyp+hA+ljnLfAYxjAYxjA56gMUYIQGo7SRYDVxY9xeYvUSNAqqmqiimZtrDaJRyPM00zUTIBbiyo427Tm4zEQmP8AKtn5OxczNsWQMqqVLSbyzi5BYLKEtRY53cgPNJHolRwutlR9/qd5YqfdZBQlA5Y3fubNV7aroX9lg8gT7JPIL8vlHHm54+vOY+bqE6ks+l8QFSJIUoAksCZzC67rB8t+YGrDVROz6QKgitt/2a+YEnd5RzZ5N97wJeMYwIWqH20P03n/ANoH++Tcr9eW8aDYATbWCaGyhuN0eRxQrm/buPeuSyrCTDuL7l4VdxI3jdwR/hvAn4yn6/qZ/wAn36ZGMgcUpFbgG8wYHspA79+Rleeo61th2FR4gBqJhuUAEhgd20NZpga8lX5gQGoxma0fVNY8sKvDtUk+IQjqCNgIHmU7aJ7kiyvB9s+updZ1KTOqadjHGy+YI7eIGQkhaX/FQsWB7/QNHjMxp+v6sqrNoyLRmI84IKMwIopfNxlfcgv/AIebHpHVJZXZHgMYVQQ1tTWAeAyKa5+/g2BgW2MYwIXWP0X/AOSP/VTJuV3XL8NQAKMse436R4imwK83IArjvftRscBnj3Rrv7X889xgYTQ9YePnaskkbsZFBYKFd2LGJnCqWdizAmhsAF87mj63rrOdQ/hyQ6dkHrEbK01MSTs3VaqvKsaK2VO7OHV5PCTmX8n8PVsIliO7apGzxJGpvKAdu3bS3t54C/EOvDanbLrotQZInXaADEqrtYByKUFqNNVqQO4NEP0Xp7s0SM7IzFQSyelrHdb9jkjIPQ33aaE+XmNa28iq4/hk7AYxjAYxnPUTBEZ29KgsfuAs4EXrWt8GB3BUNtIQOwUM9HaLPuT7Zluls5IklYwVEZHaRSzgDysxZ/cC6YqFAYhQeTn317rSSQiZmSNUt1qTdI9grQRKrddWHrkckHmONTpdNHsaBQupJXUShgd68JauqgNRflBtK05r5h3i0+pXTA7oXSZPDMwJeRUc0rCQn7VTvLAWNtgc982gFcDMhD0pVkhWDVySwuwYxM4dNsdOWDjzAbtvlurYcVmvvA9xnl57gRZR9sn0R/5pkrIcjfnCD/tOf/dFkzAYxjAYxjAYxjAYxjAgdb/Q/wCeP+EqZPyD1v8AQt96/wBa5OwGRepa5YIzI90KFAWSWIUD95HfJWU/xMWEasH2qHG8b9hYHjg2Nx+Sk0fe+2B+e6iF08JjLpo5pGaYs5FSlrtZeNqqd7AKflXfnOsAkjngaU6aCmZhHo9gdyI3IZjZHhgX6iByePcWfUINPsWPT6NZ9zF5UbarSWDtkDJ/eG1gAKIAYUBkXQaZIp4jH00aRFkBkmmcny0VKqW+YYjvWBsfhrWijpyWLxe5TaNpJ2gD2oUKNHg96OXeZXoZDandp5gsPLvCTHb7gAGCINyKOOWN8VWarAYxjAZA61q2ijtRZLBeUZwNx5JROWAHtxfAsXk/KHr3Uyknh7mVQgdioAZtzMABIx2xgbTZPPmXbycCglZxKsaot2AUmiXa29HO0BGEcF1tFhpD4nPHeFq3iE0mmmWRNOdpALg+CNhFJE4alKOAwHILWvaxO6Y7xwyRyzOiMoKl4JdxkdSTR9TlSAxYG7BIoCy6fruoQQ+fTpIrttSQyoBH4jhYgCC7SxbmFE0QD2OBe/Dmmj3yzQrUTBVSw1uANxYF+dvm2hRx5CR3y0XpkAqoYxtO5fIvlbjkccHgc/QZ96DSiKNI17KK+/5n9p5yRgRF6ZAKqGMU28Ui8Px5hxw3A578Z7/y2Dn7GPlt58i8uP7x49XJ5785KxgVcemRNXaKFLxHfXG4q6Bb+o3H9+WmQmX85B+UR/i6/wDxk3AYxjAYxjAYxjAYxjAr+vi9NIPmtfsJo/d9/tnQ9Njojz80T9rJfF1zuv3/AG551n9BJ+rk3AiyaBDdmTzGzUsg5HHFN5Rz2FDK/wCIdGo08zDcWrcLlfytyLBO4Rjk3Qqr4y6znOzBWKi2AO0E1ZrgX7YGF6g7sIGlBdHO/cmxmD+EdpVY1jZrXcfL5qUbT3GRAVR0lj8eYxtu3SJqAFIBQBZNXIwBYnYFUbiWFtQN9NVA0yRSuNOSrMJIlWTTWTuKM5VmaMgpuVmHls37kR5DL3EYVx6JJNe+r8Mnyh44e1i/W20L3vA03RV/O9sqyeMIrsmMKovlQkVf4vfdxXN5p8znwuG8SXyoYwF2yLC0W81ZILsWkHfk37cm+NHgMYxgMwvxGgM5TUmA75QYlmkq4gq3XP2K3YsBmZj2CjNyc/NfEEk4WdmhkC+LJuQSMu50YCZg1KAEFqOFQi6s0FnqIF08METyNpn3AhgVaGNkcKrHceA+4IOO7AsoIsS+ndEeGaCFtTLMm1pSjBAgMZTbsCi1AZwQtkcD5ZH8OGSaLTyv4ZUv4bRTON5VY2kQFrKxkOpCA8eGflll0XpEMGskEIP6FS10fW7Vt48voN/Ox8sDR4xjAYxjAigfbn8Mf1NkrIaH84f8JP4tJ/8AGTMBjGMBjGMBjGMBjGMCD1s1p5P1cnZC6z+gk/VOTcBnLVF9jeHW/adt9t1cX9Lzrnj3Rrv7X88DETTzn8nk8V/GVmtJYCDW1laljCkp6Sdu8ramz7+dU1urkhkjcQopQ7mjjlex720qIiKO5ssSLAF41E+pkjhZZFOoSUsI5UAdPWjWFIBUqaqj6hRusj9X6p1OWGSJtPCilWDsVlrZXm5dQqirsk8AH3rA03w5LMzTF2d49w8JnQJYrkqAqnb25I77qsUcu8pfh8zlpHdy0J2+DuAUmh5m2hRtUnsD7C/fLrAYxjAgdd1xggeQFQRQBb0ruYLbfQXZ+7MHp9bHv8ZfyiJt4CsURBKCXDSyNKu0sbeuFADKo+Q2nxPrFjhG59iu4Rm7kKQSQv8A1ECh9SMx/wAL9SURySwyVMbZdP4VrsJPhR79oZmAHcPQ/VXgPvpg0LsPysiNyincD4EU4oHkIQpdWZhXB8t18tF8LaXTxyTLo9vgbU4Rty+Jb7vNZ5rZY+7K3p02iad21CRtJViYr5JFIXnbyqPVD5kKfkQLzokaCWZok2RHZVJsVnAbcVFC+Nvmrn61gXGMYwGMYwIUR/OZB/2o/wCuXJuVqR3q2bcRsiUUOz7mc+b57a4qq3N3vj56zpJXaExgUsgZrkZKAIPAUEMTVc+1j3sBaYyo63ptRIsRhpXUlj5qAJjZQOUO4biL47DIsum19grKDbncCUpU8ZCu2ogSPDDKQTdt39wGhxmZ0ui1ykHfVuGYFkIazEG3fZiuBIaXbyR9+SNNpdWmjZA/5wSSGpTyzAseeD3ar+nbAvsZl4tL1EMo8U7SzeIbib1KgG20FBTuIHuR2qhnQR9RCi382328IgElgRZUcgbSvFWWDcUQGkxnDQeJ4SeKbk2jeaA81c8AkD9hOd8CF1n9BJ+ocm5XdfQmBiCRt85Hs4Xna3vtP0r91g2OAwcYwMQ+m1Moijn1EseoEm9PJEVG3yblITzLbDykg7Xo526l03qbowm1cIiCkuIoTcgAvad5NA1Rr2Jz46z0rUlggnYSmUvBICxUCzaMjbtpAYm17jcKpQMia/pPWHikSbVx7NhsxgKWoWbIjBr6Cr5BIwNL0BZmLTO7GNxcavV7SFIJVeE96A5pvNyMusovhjROoeZ5HYShSqubKqF4JA8qk3e1QAOBl7gMYxgUXxlqCmnU7S6maNXVRZZGkAIH33X7a98p+i6KaBNRrFdbZnPgkHbSFrCtyQd9gMBRCr5eeNH8Q9TGm07y1dUB8gWIALf9Iuz9BxZoZjodNJ4inaGjUxhJmUN4AC0gdPUzMrCU9grOhPY4Fl0qfRlm/KIVR/MQ0gPhsC+5tgdjsO40V4JZWq6NWnTXgGprThdrRHd4YpQystbq4shjXvwcotTpNGZ3hnaRV30T4zU0tJuZ9oHhE+Kp4NGxwOBkvSdK0OnnhOmIMnieYCRpXKNG68gsaUEqSe3GBr8YxgMYxgQ4B9vKf+lB+7ef98mZE0x+1l/y/wBOS8BjGMBjGMBjGMBjGMCF1v8As8v4bfyOTchdb/s034T/ANJyaMBjGMDF9S0WrdjC0jqzS7oiHUKQu47llEZaFhagoVIocE2xyL1Po/VGjdX1jNHtO5SIoywFkjxY0Lcjj0rY+WStdqNRrV2IVhdJuArkSoAGUFtobwhfuQbBogA5Ak6B1WTdE+rm8NgQSRCgI7etGLi/1efpgaX4bhlJaZnkMcgBjWQ8kEKQdgO2Md6AAJDebkZfZQ/CvUJpQyybGVFQLIi7VYlfMB5msqRRqqPGX2B87T8/5Yz6xgROqyqkEjum9UQsVoHdtG6uePbMceps0MY3BA/nd3KIJJ1ZS6kv/wCGjUhA5IUgHy87t1BBBFg8EH3GZMdSWIzCKIBoVMcMfpVIYxbua7DcCtdzsTtd4HnV9BEGWMStG7KS8nm2kyMdrkqwAkDbgpNgbtp9S5H6h0PQoPFn18p28oZNTwjf3SqirIPI+7O880c0TyiaRpqZYykbKGA3rtjWmDq17jRJ4UkjaKhdM/4e6OUePKJX3ncN0tlk42lmjPJPfg++Breh9Q/KIElr1A3XYlSVJW+dpqxfsRk/KT4fgjhkn08SqqKyuoT0rvQKV47NuQsR384Pvl3gMYxgQ9Gbln+jKP8A9an/AHyZlf04/a6n6SL/AKMZywwGMYwGMYwGMYwGMYwIfWjWmmP/AGn/AKDktTwMh9b/ALNN+E/9ByXH2H3YH1jGMDIfE2snlmhXRhgyO4Mvh2NwTldzkKy8EMLu1FcqahSdV6vygWEHkbxBqPl3G4BP3tX1yx+ItSdHKjaZU8SXezRvJ4aSAFS1XwsltYPANvdkjIc3xpqb2jRIrH3fVRbf3g2RgX3wpq0bTxxgMrpEm9WR1ILL3G8DcCQeRY4OXOU3wjBGukiaOzvRWYlixLbQKsk0B2A9qrLnAYxjAZl+utDFqowwCDUfpn3EFxCpKqF7cmga5I2jn21GVvxDqGi07ypW5KPoMhqwG2qvO6ro9ge/F4FNrZJtawhEckKJKGeXdsfaqh121yjHcOLsA8jkgU8nw1NPqXRtZqEjO4ssW5YwVIFgWY6eySvJu796sdRLCjqSHhYgyGedjcgWl8sSuCz8ilZQF8vl4AxD0vWiILpD+T0RZk2bZAvG4RhGZGZQC3K8+1m8Dv0v4ei6c8bRNIwkPhSF3v1V4Z2gACiNvAvz/TNTvHzGY4fDWsIaSXVDeFYqIVYNdGh40zMyg/JduaPSaaCWNJfCjO8CS9i8swB3du/1wJ28fMZ7uHzyOOnQ9/Cjvdu9C+odm7erk8/XPkdMgHAhj9W70L6vn27/AFwOHSzcuq/GX/Qiyyys6REFk1IUUPGBAHa2hjZjXtZJJ+ZJPvlngMYxgMYxgMYxgMYxgQut/wBmn/Cf+g5JhcbRyOwyP1kkaeYg0RE9H5Hac803TIAoqGMeTbwi+nvt7dvpgTNw+YzzePmM4f8AL4ePso+F2jyLwtEUOOBRPH1yJ1LTpFGGigjLJwtR34YZvMQqDcaskqvJ/jgUnVOoafQ6sSzyHbLZ3bQxVvSoJUbtgBYC7Fn2PecPjPpoF/lUQ/eP4VkPpfTklmlDEACKMARwvp1ALzGjFIWD882RX8cmL8IQA7hwb9odMP4+DY+8c4HT4MhrTB927xDvBAoUAEUgWatVBN82TddsvcyfRZ9QlJGu6MTupDRt6PHYMfHMvJUWeV5qve81mAxjGAyN1MP4Mnh+vY2yv8W01X7ck5490a71gZGPWwxR1LomVpLQEmMtKWJVQSZDICwIsuAF5sjPlNNK/niBk9JhaOYyJDIGtt7zPbqRtBKD07wBZ5gw61tNCq6nRRxxlNk7GRPFk3DazBV80hYmyByQbu+D2bWEkEagxAI+x21COFcL9mjog2Anlv7zHYReAm6T1ua1k1kMKkc+CCT/ABUEfeGy/wDhYuqSaeQqzadxHuVdgYGKOUeQE1Xibf8ALfvman/4qaVb+zckGiBwbBrswH8f/rLT4H65HrW1E6eUsU3R8+WlKhi1AMW21xwNgGBq8YxgQen/AKTUfij/AEIsnZB6c1vP+L//ACjydgMYxgMYxgMYxgMYxgQutf2ab8J/6DkqH0j7h/LInXP7NP8AhP8A0HJcPpH3D+WB95F1+tEQXys5dtqqu2yaLd3YAcAnk+2Ssg9U1OnUbNQ0YVhdSVRAIskNxQJHJ+YwMx12PVy6kNC0+lPhcELDIGCsd4dFclq3LRF1ubjknIKr1Una2uYD5ropC37LiCg/UtWWmo6vo9DqS7gJHIiKjxoTGp8zEMUFBmBBsXYRbqhcjVfH/TUXcdSG+iqzH91cftwOum6m2mhAl0sqqpNtuhPBc0SBKWdzYJABJYmrJF6LM10I6QRrPJ4ays7G5aWRS7FwpL82FYD7qris0uAxjGAznqVJRgpolSAfka4zplb8SbvySfYCx8NuF7kVyB9SLwMnFIixNGumhSHYFl8TbC7kICx8S7Zi9j0kEi93OTZuoyIu9HkWMxM8bTFQXMe0hREVAUG+58xCmq7596edJCYtsCLJE4SWJCBE4X0iQ0JG27mtdteGb75wi1oidT4URHlZZijxhlMiRtsV2YoF3ht5IFEUD3wLHVfEvSn5kn0z+/O1v9jR+nfJfQ5UkklmjsxsI1jbaVUoqk0tgWAWPI45/dF6n8E9P1JLtAoY87oyUsnkk7DTH6kHPj4P6LHpJNTHCzmNWRdrtuqTZ4jEcCrWRB/lwNNjGMCs6TIfF1K7TQlsN7NcaWB72K59ue/euXVdHM2ohljqo7LAyFd1qw2lQpHcg39OboZJ6Sf034zf7DJ+BS9e0M8rx+GfIrKxXdt8yyI1+kk+UMAOO/N+0E6LqAVNsnnKp4jMUY2BLuC0oFBmRu3ZSPv1GMDKw6LXopVWobiV8ymgS20HcpNA8tzZBAFVR7PotcXjuS1WUk+knYrDYTwvdd1jmiVocXmkxgUPWYNY0v2TERBUNAqpLrMrN5iCeUBFdv31kfRafqPl8SQD7Xzej9EQrGqXkhlKjtxJftWabGBQdNj13iR+K9pXnFR96Ni1o7boqRzQO7L/ABjArviJq0k5r/wn/YCpBP7O/wCzJ8fYfdkTrQ/Npvwn/oOSofSPuH8sD7yJrtAstNbI6jyuhplsg/cwsDysCDXbJeU3VekM7mVSGO0DY24Hyk/o5UYGIm+9HkDAi6HpETSahGRQwYBmjHh+KpQODJGDteiSLIrg9uc7x/CumVtwWj3tVjRr/XRAw/flRqvh9tRJ40Go1MMkQ8J0aUg9hILfzhuHvnd6u4IOfJ+G9ew2NrZip7/bKp/9Swbv44FjpOkRymYemMO0bKgG6QUC3iTG3YsTzTD5G+c0SKAAAKAFAfIDMvB03Yo0sLSyGMU58Z4Y03eaiyHeWo3tsmu5F2b3pGiMMQjLlyCTZ3cWSaG5mIUdgCT2wJuMYwGV/Wp2VFVW2GR1Tfx5QbLHngHaDV8XXftlhlT1VzLINKuwkr4khdQ4VN1L9me7MQaJ4Gxu/bAgydMXVo0f5VKyLILBWMsrLTCm2diK73asR2OQuiaLx5JE1J8cAMG3qGRvM0e+O2PhElCCoCj5XVnzqHRFAmLTqUqMTQwR7LAY0XCMxBKu3NAcKTQW8hdZ6PrNEzarpoXw+A2mVdwMaqKKr3LWWJCm+R3N4HHXf8Op4iW6frXhU9omdwB/nQ9vvUn65pvglZPyUNKB4jOxdwxYSlTsDgsOzBQR7VWUfSvjVdfC8IjaKaql5pUj3ASOJONtLfeiCR375sdNqIQqrG8e2qQKy1Q4AWvlVfswJWM5idDyGXnjuO+fQkHzHeu/vgQuk9pPxn/qyflf0R7RyP8Azpf21Iw75YYDGMYDGMYDGMYDGMYELrf9mn/Cf+g5Kh9I+4fyyL1v+zT/AIT/ANByTAw2rz7D+WB0zO9Q17rqWH5SirQAHkYRmr+2joMFPs4cd1FDuZ/VyztFArFRISXKkhtiAEhSOQWJUWOQCao0c6HpEBQR+GNoJIokMCe5Dg7rPubs3gZWbqOo6exCw+PE53FtwQklEt1kYlX3EMShIIPawRnd/j0dhodXuq/MiIv7ZGagPrnfpnWdNpJJNDKwgCMTD4hpHiemG1zx5WJXaTfAyyfX9Pj8xk0q+97owfv+uBTDWSujaiQ+C0hVEiRgocDm2lZdxC7m3SIB5VJXsCbn4d1CBfBEkjmi4Zw9OL5MZcklASALJ4I5N2YnShptZPLqVRZUXakcjpfmXcX8MsPTyoscWrZZdeG2Lxh6oftO9Wi8yLf/AFICKPF18rAWWMDGAyk6WDMW1O65AGRIyNohBKttfjdvNITfb2Fd7Dq07JCzJQbhVJ7BmIVSfoCRkSXpEaeE+5gsJaRgfN4jFCNzk8lh3BwIWp6WkEJLTJGzsHnmdgvisOTZb+738tihx2zlHDK8L6qOQmYX4Z82x40XbXhkgFWILg/MqbrJGnnhTZNP5tRIu5VCmR0Q0dqIoJVRwCQBZ5J7Z01ck+pUxLA8SPQeSRlU7CfNsVCTuK2ATtq79qwJXR+nQIvixjc0qgvI3LyccFmP39uw9sneAvB2jjtwOM+o0CgKoAAFADgADsAM+sDj+SR0BsWgbHlHB+f356NMnfYvfd6R6vn9/wBc64wK7oSgRsAAAJpQAOAB4z8AZYE1kDon6N/xpv8AWfOPXOlvM0DJJt8KUPRra1fPi7qwP1j9MC0LgEAkWe319+MPIB3IF9rNXlL8RdJm1CQhJFjdH3MQWF/ZshVSPMAd3cEGvfKvXfC88kbq0gYuJVbfLMwCyOhAUHsAqla7Hi7BIwNeDfIwGHIscd/pmZj6DqtpH5SVPl2kSSkVu5FE8UhKjnzEKx5yX0LpEsEmoZ3DrK25RuZjdsBuLf8ARsXufRgXYN8jPbzH6H4d1saRoNQBsr0vIBQEdAJW2gFdAKqpNx8y8z/h/oUkMvjTP4jmER7i7uwqR3q29iCt9uV7YGhxjGBE6u5GnmINERuQfkQprOPTukwRxoFhjWk28IOxHIJrkH3+effXDWmnJ/8AKfv+oclQelfuH8sCmm0sK6qJfCQBYZGjUIo8++Inbx6gAM+hojJSrAsCBr3FU8Qk1ZQJYjJr1k7voODlprNHHKu2RAwuwCOxHYg+xHzHOVvTnuKSJ5WVopCpbd5gu/dESzXutCos3Zu7N4Fd8RpoIUVZoU2K1sQrbk3Ct9opJ9gxJ9+b96MH4eAD+JCfcBWbcf8AInmP3EZrZl1qvUbJIm3vIArXZ48lA/uXuO/NckOu7+DAD8xZ/f5gf54Eb4f1MMqjwEbTkWI18J0BiU+UsrAK4Pex23UCDeWPU9SwgdJEG9wY0UGxMzKQAoPI+ZscCzZAJzzRabUMGOqkA8xCpCdq7T2t637ua4YDgZ5oGWWcSR8xRRlEbmmZipOwn1ABAN3vu78HAtYEKqoJsgAE/Mgd88zpjAr/AIiNaSfi/sn7/qnIGr6ZqN07JLYkWMKtKSAgYOLfgg3f3k9sutVp1kRo29LKVPtwRR59so9HqQJIZJpCG+00x9IV3V7Ut7hmVCQBx5iPlgSPhPTquliYIA7xq0h7s7lRZZu7G/mcucrPhz+zqPZWdQfmFldQT9SAD+3LPAYxjAYxjAg9HWo2/Fl/13ydlf0M/ZN+NN/ryZYYDGMYDGMYDGMYDGMYEDro/NpvpGxH0IUkfxGTIjag/QZE66fzWf8ACf8AoOS4PSv3D+WB95VdY0Z5njFyKtMvcTRizsYfPklT7E/IkG1zxmAFnsO+BnoPh6BnM+mlaHxFU1CI1BBCkX5bogA9/dv8RzvJ0WYjb+XTAfNQgb/1FT/LK/VdNjiki8YlUXckM0bbGCspISShdKo8rKfbkDm+fUItMEO3VzSs5CJGuqYb2YhVFp5lFnk+ws+2B8zdLjWOSPxm1E8kmxJHO5omkG21/uqyIGc7a7dhYGa+NAoAAoAUAPYDtlP8P9BGnVdz72UELwFVAx3NtUe592964A7ZdYDGMYDMz8WfC6alGZFqQnzUa3Cgp4JA3gAUePTR4JzTYwMN0GWKJhBqHcAfaKZnKmOXfTKzeUNuNMO45PJsFtY3TIyCPPy241LIOarghuB9Bxnuu6XBN+liVyBQJHNe4vvR9x2OJelQMzM0MZZxTEopLAEEWa59I/cMDx+mRksbktu9TSj3B4Aal7e1fLPf+Wpd7pfTt/Sydqrtu7/XvfOP+VwXfgx3t23tHprbt7dq4r5Z6OmQ2jCNQUFIQPSByK/fgeR9OVSpDy+W6uVzdknzW3m7++Iunhap5eL7yMb3CubPNe19s+T0mGq2f3t3qb1H3750PT47Y0ba7p2HcEGqPHDHt/sMCL8NioNnm8jyIGbu4WRhuv3J9yas3nDqA1A1cbortEqeZQygE090C4t72dxVE8isttNAsaBEFKooAewzrgUXWhqhqIXgVigVhLTLR3PHtpXYCxTWfZSas0MrNTqepkFfDoGNvMqpuDeHYrz/AOMbR9CD8yNhjAyk517MrHcoEjkBUAO1W8gepKYMvmsdioFEEg/UOp15k04eJiof7RgFQUygWVDkkKWPH0vms1OMDO9Tl1iapzChaIxLV8jxR4vZSwoVts3ydo9yREln6hIdhVkQFDujQBiBMt+pqG5OSPamBri9bjAZ5We4wIfWZSunmYCyI2NVd0p9j3+7OGi6UERQs03CbQTIW+fNMCLF8GvYZYTRhlKsLBBBHzBFEZFTpcQFef07eZJDwTfct/HvgF0LUv5xKaaz+j8w44byduPajyecHQv5vziXzGx+j8vJ4X7Ptz72eBn0OnR8+rldv6R+1Af4uDx3756Onx3fm9O31v2qv8Xf69/rgQOtdIaVXZZZPEA3RCwoRwP7rKFYWLHLEeY8ZnNFv1c8cTeIEUl5keRzwoZArVI1EyUaav0TV75sl0EY2eryG187+/z83m/befel0iRghFqzZNkkn6seT8ucDvjGMBjGMD//2Q=="/>
          <p:cNvSpPr>
            <a:spLocks noChangeAspect="1" noChangeArrowheads="1"/>
          </p:cNvSpPr>
          <p:nvPr/>
        </p:nvSpPr>
        <p:spPr bwMode="auto">
          <a:xfrm>
            <a:off x="155575" y="-1096963"/>
            <a:ext cx="2000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0" name="Picture 6" descr="http://files.reosun.sk/200000122-85ffd86fa8/chrbtica%2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0"/>
            <a:ext cx="4037142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jpeg;base64,/9j/4AAQSkZJRgABAQAAAQABAAD/2wCEAAkGBxQSEhUUExQUFhUXGB0XGBgYFRUcGBwdGBgXIBocFxoYHSggGhwlHRgXITEhJSouLy4uGx8zODQsNygtLisBCgoKDg0OGxAQGywkICY4LCwsNCwsLCwsLCwsNCwsLCwsNCwsLCwsLCwsLCwsLCwsLCwsLCwsLCwsLCwsLCwsL//AABEIAMIBAwMBIgACEQEDEQH/xAAcAAEAAgMBAQEAAAAAAAAAAAAABAUDBgcCAQj/xABHEAACAQIDBAcECAMGBAcBAAABAhEAAwQSIQUTMUEGIlFhcYGRIzKhsQcUQlKSwdHwYsLSM3KCorLhFVOT8SQlQ3Ojw9MW/8QAGQEBAAMBAQAAAAAAAAAAAAAAAAECAwQF/8QANBEAAgIBAQUGBAUEAwAAAAAAAAECEQMhBBIxQVETFCIyYXGBkaHwQlKxweEjctHxBUNi/9oADAMBAAIRAxEAPwDuNKUoBStX6a3rqmxBvrhpf6w2HUm6NBu9FBcJOaSonReU1C2XtxbNq/eTEti8NbKEhj7ezJi5vMwDFQpDwwzQG46VqsTcbX3y+ZFm60qnxW3lS7ctLbuXDasb9t2Mx6xYIirzZsrH07agr0kc3NxdsNZd7Ny7bO8R/wCzCyGy6owzqezjrpVVjkybNmpWrdE9v5rNi3eLZ/qdvEG4xEOCIuHxUwT/AHhWbaG1mu7LvYlA9pmw1y4kmHX2bFTpwPA91S8clKvgRZsdK1nZPSJ23Fu/YuW98nsrhdTnZUzEMFMo5UMw48DqDpVHsDartatXnOM3d69YFlnu2pIIYZCqjVQQczHV5BnkJ7KVff3yFnQqVrlnpQXYsmGuthxd3O+UqTIfIWFsdY2w0gt2AmI1qo2T0ou2kvNdtXLlpMZettezp1VOIZUCqTLKoKg9nIGKLDKhZvVK13bPSR7G+YYW49qwJe4XRJGXMdyH/tIHeNZAmr7D3g6q68GAYeBEiqOLStkmSlKVUGL6wv3l9RXk422ONxPxL+taYcWgDA6ayZ7v38K0rFXBeus0wgOn77f32Vh2x2909fY7SMUh1Dr+IV636/eX1FchXbVu3CrBjSOWnhqfl386sNnYy3dOqkk9pCj0n5z41Cz3yJlsajxf38zpwvL94eor7vV7R6iub4sFdChA5RcMeiqKp7949w8mNHma5COyRlwl9/M7ALo7R6ivu8HaPWuKb5vvj/MKx3br/e9GP6VHePQv3Bfm+h2/eDtHrXzeDtHrXAL+If7zfi/3rdMHiWCYb3mm1yI4yO1hNWWa+RnPY91pb3E6XvV7R6ivm+X7w9RXJNoXSWOqqfET/lBqufN2n1b9Kr3j0NFsF/i+h23fL2j1Ffd4O0etcKe6e0j/ABH9KstjYps4gtI1Grcf3rUd49CX/wAf/wCvodlpVJsrHXHVftHifXnV3XRGW8rPPnBxdMUpSrFRSlKAp9tYHENct3sNdVWQMrWrmfdXFfKdQp6rqVENB4sOdQtnbBuPev38Xuib1oWDbtA5MgLE5mbV2OciYGkCtlpV1NpV99RRqGz+id1MHiLJv+3vDLvhm4IipbBggjqKAYI1LEVg2d0QdL9u6LeFsKtu7bKWQ3WN1V67OVGYyo0I0k6ma3alW7aevqRRzrbuygLWAwIuD60qCy4UEzh3QrfJ5qh3YgnmAK3TbGzd7hL2HSFz2XtKTwGZComOQmrCK+1Esrdego1bD7ExL3MMcQ1nJhgSm7z5nc2ygZs2iAKzdUTqePKmE6NXEweCw+dC2Ge0zHWGFuZy+M1tNKdrL7+P+WKNWwuxcXZG4s3bS2N8bguQd8Fa5na3lIKnUlc8+6eE618fozc+p4jD50zXcRcvKdYAfEb0A98aVtVKdrL9xRo22ehly9cxJjDOb85L10M12yrWwpS2sRGhIIIiZg89w2bYNuzbRozKiqY4SFAMd2lSaVEskpJJ8hQpSlUJON7VvNdum1b1JOusDnMnzNU+1LC2hlD525kaKNPsjn5+gq+sAWbdxyfauTr2ST8hr4x2VmtbANzZuIxBHXzbxP7lsnN6gv8AhFcSV+FHst7r35cOCOdk69tbBsG4ZBViI4848eNUKW4Lc40/fwq0wmGB1RijdupB8R+lVZdG9veYpOdH8QR5Spb4gVQ4jjqPjP8Av8Krbe0nBymJ5QePgR8vhXs4tmMAGe8D/tRuysY7pIuEdsfvyqM5isiWrzaC3PpQ7DvE9bKgP75U3WWeaC4srsS37/7Vs2DYfV8M5ghSVOYAgZu86DhUaz0bUa3HLdw0FX74FWti2ZUaCJj+7w5/lxrSON0zlzbTFyVEDaN5R9pSTwAPy7fIVWsvd6yP0rO+y2XS04YHkIR/WOtyqI9lkkvZc+RP+Y6R4Vm4s6IZY1xI2JaOGvp+prxgLj7xUQHM7BRrxnQAecV8u35BMBfy8z8qsPo6dW2jbzCdHyk8mCkg+k1EYW6NJ5d2LZ2HZeBFm2qjjHWPMnmTUulK70q0PCbbdsUpSpIFRb2PRVdgQ5RcxVCpaIkaEgaxpJFSWaBJ0ArkqC1fwZRGwlpvq+Lth9/aBuHEZgoIGoBMO2aIZVjMNQB0/B7Tt3FRpy7ycquQHMEj3ZmdOHEcCAZFecXta1buW7TMM9x8gAIJB3Vy5LiZAy2n18K0LbWEw7Xn3V+wLTpaRRbvYNBb3bs2ue0zqAWzqbZnMTovvH1Fre2/aYQ7vE4m+b+/tZmXEW8UEQCc0rvbaGdItrE8ABv1/aCKjuDnyDVUIZpjRQJ4nSJjjWa7iFQAuyrJgZiBqeQ11Nc9GGw6WkS3dwixhLVlou2xL27itr2gDPBPae2pvTHE2MQUa3esMy27tud/huFzdyly3fVke02QZiOuMoyzJoDbsNtJHe6gMG1cFppgAsbVu4MuuvVur5zUjfrocy6iRqNRpqO7Ueorn+ByJjGxLYnCuHuibe+t5FU4TD22vWgdRcD2mWCdbbHnoafFMowtpLjYRhYwS4Qg4m2wutvcJyAJFoi0dSJ1MrpqB1I45OplOZXYqGUqVGVWJJM8OqRpOpHeRkTFIcxDqQvvQw00nXs0rn942rl0XRcwtpd+bht7+1MfUb9nM2U5c7PcQQCeqimZ0GPEWbCW1WzcwQjD4e0w3ljU2rys2UN1WdVzlC/VzETpNAdGs3lcBkZWU8CpBB8CKyVq3QO3lXFHeJcz4jeKVuWnIBs2V6+5VUViyOSFEa8TxO00ApSlAKUpQHPcT0Lvu8FlCSYMzoW4keFbxbwKLZFkDqBN3HdEfKpVKzhjjHgbZc88lb3I/ON6zkcg90+IkH5VaYMWD76+hIPzivvSGzu8VdXkLjjyzkj4EVm2emHeAQVcnQjh5jgfSuPmexo42e0wGHhYa4ST7unCec8KtWxVpIVVJ0kDMJEcWdjpH+1R8Ls9OuWiFE5x7sdvaPPw1rLhdmhQbl0AFuAMSFHDSdDHHxrWDfQ488YpW2yZgceHWSsyY119J/Zr09yQcoiOQ4cvyqKzF2C21AQfaOk9kedRcVjHQAIOs5GUdubt7gZHlW7ZwxVvQ87Qx4Tx5DmCCI/X96TXx+bD2WOha5qfBG19QPWoC7FKy149aOAPw+de8VhS2GtrbBPXc6dgXU/E+tZ60zaLi5R9yJjXYEgkyO/+EVjw2Oa0wDElZ4Tr4DuOojvnlWRFZ3h1YHUagjWD290VWXQ29j7oZvwqT84rGN7x6GRReN2TdrgFgeK8RoNZGkd1Sfo/b/zKySI98DxNt4qvj2KkmSBliIOnb5H4Va9ABOPsAjQZiP727f8A3qy85RxSwuuh2ilKV2HkClKUANQtl7VtYgM1l8wRyjGCIZYkajXiNam14t2gs5QBJkwANTxOnOp0LKqd8Smx/SmzauPbZbp3bIrstssqm4AU4amZAgAmanbJ2ouIViodSjm26uIZWWCQdSOBBkHnUPFdHkdrzF3G9uWrh4aGxlygacDlE182NhUJe7ZvOVe/cuOIABaBbZTmWcqlJEcxxIqz3a0OiSwvH4bvT2ul+9/JGbGbdt2725K3CwQXGIWUVJYZnadAMp/3qNa6WWCjuRcXKquFKdZluHKhQAmczaRx7QKy4nCWWxLh2Je9hzbKQYNtGOYyBoZuxxqFheh1pLb2945kIFYJZVl3bBlIKIMzSASWmYqUoVqWitn3VvXy+PWjLf6Sw9hBYvDe3WtsHSCuVZ7YbkZBIgN2RWYdKLGS25zhbi3XBK8BYneEgeGkTNfDsAnds2IvNct3d7nbIeK5SoXLlVSs6AcSTxqFsno5bIt3Ld++bai7ulKquQXpzcUDyDwzdgqfBRNbO4306Xr5vT2r0TLjY+11xIJRbigQZZRBDcCrKSrd4BkaSBVjWv8ARzZFrD3b+Rma4Qgf2aosQxUjIiqzGWJIk+FbBVJJXoc+ZQU2ocNBSlKqZClKUApSlAKUpQHHfpBsi3jbpj3slzyKhT8R8KjYCxYurpCuBrpoxnTwPhWy/SdhPbWXj30ZCf7pEf6zWr7May/V1zDQgAnXn7swa4Zqps9rFK8UXf2i0fBPC2rbEm5q4AnKqwST4mBWbEWEUTcZneeBMmR2AaTWLZ+Fc5ri5lRwFEtqUXmAJMEkmNNDUizaALBWkgAsQBIB+9mJPGY4H51vihpZ5+05PFVkV7xT2lyEUDqppz018taw7KfNcW8wYxKrAMA6mZ9373PmK9/UxfvKYlU1LMSTPiSavMZbiycvJvl8uFanNenuU+2cQ5mAFHeZPmBp8ajYW462rRDEzccHkPdB0yweXbWbajaCRr8IrFgD7C0ddLzaeKH9PjWMm9WdGOC0RmS2N1cS2FV1drsAe8Tq57ySTWvLcl3aJlNf8VxJg+E1Ov3zbcOpg5h4agTPdxFSMctvOr2R1mZVZeK9YuT3jhVIPeaZ1ZV2UGuTIuJCgkKZDCQGGoIBOs8+NWf0cLnx6fwW3bz0X5Mah7RVCwZW4H3W4iBGX0+VXH0UKDir55rbAHm+v+kVNf1CsZ3s7OpUpSuo84UpSgFKUoDSdtYHEPjc6WXhbtki4pmUBXeam71R7wKKmvEzNR9m7IvrdTJZu27gvX3a6XG7Nt97lXKHP2ihy5dCCedb47gcSB4moW1NppYQXGIySZME6KjsYjnCmte1dUdi22ahu0uFc+ldf4NIwuxsTHs7N61dGEuW2uPcU5rxNuSpDmC0N1tOXZUj/g91g4tWb1myzYcbtrnWzLcm66w5yjJAJBBMTV9f6U21eyuR/aXd2xcFCg+r3bwcgjVStvujWdVivVvpZh2KAbwu5UIgttnO8S66GOQK2bp1iMhBg07Vlnt+R8l9et9f9cinwOwrlu6rqjjLjXjrkgYc220AzaIXPDjNQrGwL7W1F23cJXAuoGf/ANfeEpwbVoMgnStntdKsOyK4zkOQLfUIFwsHIyE9WcttyVJBUDrASJyW+kVpxNsXLgyhiVttALKSqsSOqxA4HhImJEu1ZHfsnGly68r9fU1zFbKxLi9mW91hhToUaSiNvMyMwzrmIzLInvitj6KWriYdVupkYFoEt7uY5TDO2WRrlzEDhpwrBgukyuqEo+a5bS4LSKzOAyZmnSIGmveBxIFZsP0mw7sAjMykqBcCNu5e0t1Ovw1tsDPDgDBImsptqjPLtMskN1pcvoqLmlUVvpZh2XMC2uQqCsFhdzbsjNAAbK3vEERBAJE3GGvB0VwGAYBgGVlYSPtKwBU9xEiqHMZaVgbEcgrtHdA9WifKa+e0P3F9WP8ALHxoCRWK5iFUwWE9nFvIDU14+qg+8zN4mB4ELAPmKy27QUQoAHYAAPhQGLfk+6jHvbqjznrD8NMlw8WC/wB0SfxNofw1IpQGm/SNs4HDLcMk27ikliTo0qTHAasvAVpNhAymIVy2TQwJbifCATXXdr4IX7Ny0ftoV8CRofIwa43sy4pOW8wXJ1oiZYdUemtcuaPiR6WyZP6TXQ2Gzs5UUZrjFYgAO3oBwqtxl3Mwt2wqJxaBr4tXjEbYX3LCcf3q35DSsWGtkNmJlidT+QqzyRjojKOzZJ3OWhtmzMOEXT/YefnUTadyEdexj8f1mrW0JVewAcNKi7RtLubjASROvIafvWtuRw3qavtUysz5fp6VitYnLh7Q+9cY+QQ/mwq42itopomsflxFRHwS3bWFVurNxl6vESrf0ispLidOOa3k2UeLYeh+VeMLmKMV4rcVh4qra+RI9atMVse0zRaxAHAQ6sDr3gRXzDYEWlfrq/ULHLwliojXut/GsscXvHbtWWLxUv0PmLcXreeArNMjvGhjwrZ/opwsHE3PvZAPLOT8T8K0S3j8ym1dIyzmUkcCRr5V076MrMYVmHBn08Aoj51sqc00clShikn6G30pStjlFKUoBSlKAxYjDJcADorgcMyg+k1VbewuG3SWrpFtHfdoFhZa4rrA0iSGY1dVB2tg2uhMpAKXFfWYIU6jTgYJg9sUBWY7B4O6xuNeT2dwFzvbeVStq5bKvMgTbuXFIOusiCARHXC4TDbm4b7OQyvZBuW+sMj2lyKoUOAuIaW1Y9UkmBWPZHRA2dyGZWFkWlUk3WLCzngkO5VDJBCqNCDrrAHoo4LZXtEXMgbMhOUWsXevrkg6n2xXXgVDCeFAebewcIXE32F9n9mXfDm7NkXkEAqRdOW5dGa4HYhtTI0nWcFhkLMuJIW3lF5d8mUsohTfPvK0QIlQYAIIEVgHRT3+uuZ79m7my6xZxjYjKdexivcSTUfDdEbltVVbgJtqqKxe8WdVuKxzZmK2mOUdZFJBkgiYoCTZ2VhlFjd4plcoLdm4t2zndFWMqSpVwRlkgT1VPHWp+E6N2LaZEUhA6OFmQN3ZSyo1+zktqIqiwnQh0J9qHzk55a+AB9bxF8FQtyXb25WXPFFaTqDutAUNnovbW2ba3bwBCqNbZyqgIC5SmRxDEE3FYnSSSoItdm4FLFpLVsQltQqjuA04aeQ07IqTSgFKUoBSlKAUpSgFcM6SWMuKur/Hc9Ddcj4EV3OuLdLGz426f4iPIEjT0rn2jgjv2Dzsx7OsCJ7aurWF4GPAVB2eokTwH75/nVyl2NR6zHxOprmid+WTXAtbIGUZuyP2OdQ8eCbdxQYzGPXSO6pyGEBIgQOJA5VS47aNsErnQMzQgzKJaJj8/Ku5cDwmvEynxd4m2e+I86nWWi3hm7FuPHf1EHwuNVVj/wCyWOMDh4Cpm0XyWcMBxFtwR2HNbIBHLl61lLgzpxJOUUQsewUsRx1+ZpsIzauAk6hgezQpHzNVe0L5b0mrLYlsi2ZkTnYjUcSgX/Q3pWWHzWdu2aY0vVFBjE49tdv6E2guDtRzk/5iPkBXEcU+sV3DoY04Oz3Aj/M1XweYpt3kXuXdKUrqPLFKUoBSlKAwYrEZADkdp+4J9ag7U2wLNpb7qUtBwLpcEFEMrmgcgxQmeC5jyqfisWlsA3HVATALECTBMCeJgHTurEuNs3Duw9tiR7uZSSCAeHZlIPgRU0wapiemV62QXsqQCyvbXNnDjBtiMuZoDPoEyorDXNmBlB52v0su2ZkWbrW5YG3cZUb/AMFi7wVuP/JUeBDaaAbNjfq6uxuC2jMoBuSquZzAAMCHB0MR5VA2b9TtC57RG1XM7m3BzW8y5YAWN2zGQNQWJnU0pgj4jpBeQ3LZ3W9S4VBCuQVFi3dJylgFjeBSWcDSeeUTL23W+pWMSiLmvfVoVico+s3LKakccu9nvipWIxOFYw7WCQ/2ihh1058GAEdor220cOFINyyFQgEZlhSsxpyjI3hkPYYUwVOw9v3bl1Uui0FIxIlcwIODxKWWJzEjK+bMB9mIlpkZ+ku27mGJKIjImHvYh5JDHc5IReQnN7xmI4GdJgx+GMgtaHXa3ByiWzLnAnjLFZ7yO6vdralhgrF0UlM0MVDBYkzroIUny7qUwUtvpDeLG0RZRxnO8c+zypbtvDKrkox3nNvdUvB92smxtqXHxLI7KwLXiuUkBVVcKVB+9/ak5iB8atFsWDZ9nat3LYJYIi2oLBjMAwoYMDxIgg86ybMupdXfLbyFp1YJmMGJlSZByiDOojlFKBqnS3pVctLfVMoBTEW0cZgyvZwl27mztxINsggKQJHWnSrP/j13ebmcPmzxvJbdxuRdyxM7yD2+71/4asGv2S90rYL3FYI0WhmYkEe80SoBIzExxE1nwdmzdsrltpu2hwpRYkmZyxEzrPbSmgRuiOLa7gcK7tnuNhrLuSRmJa0pJPeTNWOe5yRfN4PwU1kt2lX3VA0A0AGg4DwFe6gGCbnYg/xMfhlFMlz76f8ATb+us9KAjtaaNbjf4VUfMGuGYhi1zOzMcwDcROvHgO2a7y7AAk8AJNcIc5gSvIsVHPKWJK+RkjuJ7p5860R3bDJKTsn4O2Dp1vxv+vxq3FlCAcqnvgE+p1qjwl4CDofOP0q4sXw/L8/jNcyZ6GSPM2TA4a3kWFUR3LPwr5j1tlWm2CRGsa685jSIqNsbF6lI1Anj+le8U0O45Mo+0eR7+6u2ErieJlg4zaKTFYlBZnLDBm8odoHyFYtkWyCjqR1kuPwmOsqiSTzk+gqDfT+0UnQMfDWD+Z8alYG+BZTkSlxR4I4P8wqknz6GuKLfh6mXF7UdZ9ye3IOU/oPSsGHxZuW2ZgJKxppwuXBr3/rVTtHExpPM/I/rXvBXQLa6n3DPi912+QU+dZwk29Tqz4YqKSWtlRjhrXW/owx28wmQ8bbEeR1+c1yfFmWgdtdY+jTBC3hmI4l4bxAB/mpgveNNta3KNvpSldZ5IpSlAKUpQEfE4UO1tiT7N847yUdNfJz6VX4LYC2lRUduoQwJC8Vw4sCdNeqAfHuq4pUqTWgIV/Zwa6t0kysaaRoHH859BVcOjKhVUXG6qqokKeFoWzOkGVVT4jsJFX1KlSaBUpsQLlyOyld4JhT1bzh2ABEAgqsGNI4GsNzo4CAN43VAVOqsqoDjQxmzdb3gQeqO1s15Sm+wUuI6P59DduRJMafayGTyJlOJHBjEcax//wAwmvXMEayqNrut3PXBEZY0jl2Eg31Kb8hRCw+AyWWtC4+obrTquafdmYCzoDMQK9nArlVOCKAAoJEZeGqweGkVKpUWwV2N2XvM8Oy7wrmiOC/Z8DwPdUvDWSgAmQAAAFAAjsA+VZqUtgUpSoApSlAVHSzFbrB3255Co8X6o+dc32Nh1AJaCSMpGo97lI1GkeEA8q3P6S72XCCeBuqPGAzfy1pmyLTNaH3mOb04fGspvU2xrSyux+B3TErOhhvybwPzr7YxEf8Ab/er3Gjqo5HEFDPaDBB7j8KosbhDb1UnL2Hip7CezsPMVzzh+JHo4M//AFz+HqXmzMQZBHPQ8vXX8qn4xiGVj2x61qmHxH7/AHpV9avC7by/aHCeccNRVsc+RjtWGnvoq9pEC43evZzBM+eUp8KiJdIRByBu/wD1VK2xbJAfsOvDTMI89QlVpuxa14lj8ln8qtk4Mz2bzpGHEYjK5IUMeWYTz5DhxNS9qNkzqTLTlJEcVAUx6RHKoGAb2hc6i3145FvsL5tr4Ka8sC7BZJJOp7STJJrNaR9zqmlPKnyXEk7Dw2d8xHVQZm8tT8AT5d9dK+iu9nwRJ97euW8WCtr+KtKxNoWsPu1OrgF/7vGO7MQNPug1s/0QXpsX17LgPqoH8tb41uujizz3/Fy5G/0pStjlFKUoD4aj7Pu3GQG7bFt5MqHDCATBzADiIPnUmlCb0o1jaW3r6XLiolsqrsgLZ56uGW9JjlxXzB5QbDH7Zy4V76BSygSpJgE5ZBIE6BhyqVtTaIsKGKs0k+7lkZUdyTmI5IfMivO1r6KoW4hZXYAxECNczkkAKIGvhV9NNDbtMb3fDwq/UpbXSO6WRQiPvXNu265sjFHXOwM+7uy7DvtsJ4VhHSi6EwzMtub2VigzSFd7a6FmGozFjAPKQB1qsMVtK3vEubpmK2y+bqyinPJALRPUMxrqOOtS220oE5LkZS89T3FiX96Y1Gnva8ONW0/KW7bF+T6+/wDBT2Okd8ss27eUm1MZ5i7iHtaTpIyh/OO+oq9IrpXDLIUsMM7TJuOLj+0y6QVAEHT7XLSb3/jwmN28daZKBpU2goylvtG4I5mNAZE416RKZO7uRrAAGbq7qc0kAQbnhAmRUr+0lZ8a/AvmU1npLdvZCsAZ2nJwZThbrrOrQQ6jsMjUAyKsdmbfdsQlhgINtWBGrSbasS0GVElhJXLoOtJyjY7bAgEcCJGs8fCvVVcl0IlmxvhDl1+phOI19x/GAfka+fWh2P8Agf8AIVnpWZzEf62vY/8A07n9NDi17H/6dz+mpFKAwfW05kjxVh8xQ423/wAxPxL+tZ6UBgONt/8AMT8S/rT65b++n4l/Ws9fIoDRfpZuA4S3lYH2w4Ec7dyqbYj9W3HZPxFbH9KmGDYEmBK3EI074/mNav0cs2y4BVTy90cgPzrKXmNY+RmxXMOHW6pGmbOB4gT8daqrWEzynV3ijQHg681bvHEHvmr7HYJFZSLaR7p6q/n3kVrm18MqPKqBB0IA8v08qh+GRMU5xpcTW8fhTbfRWgmACBIPNTPA/MaivOG2lu3gyrDk0j05GsmOxOZySBqSMsNwXUTHGO2NI4jnIw96xiE3d2S40t3GLZp5Jd16wPAMOPiNavCrs3jtct2nqWKWReA16rgrp94ifgYNapikYAKQcwZu3joD/o+FbFgciKEhwysCQHfTXUEzEcp7CDVVZwhDpcZmLOWzAsxUEMSxAPPrnXwqWtKZnCdTcl6/oVmHQylpdWdgT2ZnMLPcAfia2DZmEFtXut1gpKwOLdbKEHezQD2Ce2sKXLOHlT1rjEZTwyxBVnJGmoHCTx7jU3ZwNy6bZVhatubqQhhs0kZidSROkacancSdkPNKUK5DaqMAqMczsZcjgWYax3AAADsAFXf0Uwl/Fp2rbYeRuA/MVVvhbj3827uZRJ9xo5Dsqf0CS5axzZ0dVuWyJYECQwK8e7NUR8wn5aOnUpStznFKUoBSla4u12EtDNq5VcwAOa+LVleH2oJBnTvnSUrKTyKHEv71lXEMoYa6EA8QQePaCR4E15uYVGgMikA5hKgwddRPA6nXvqpfbrKShtrvBcKaO5WBbRyxITNpvFWMvEjy8YvpEUt5xbBIQu6lnDCCRAAQnXK0MwUHTvid1lO8Y9dS0OzLMzurczmnIvHXXhx1Ovea9HZ9rju7c5s/uL733uHvd/GsO09oG3lChSzToWYaDiYVWY6kDQc+NVF3a9y6Fa1pnSxlWRE3XLPrHK0kzHBuFEmxPNGLrmXh2daiN1bgkmMi8TEnhxMD0p/w2zEbq3HZkWOIPCO1V9B2VW3NuMBGRM4Zww3jERbjVcqFiDI+zA1k6CbXBYjeW0eCudQ0HiMwBg94mjtFo5IydIzARX2lKqaClKUApSlAKUpQClKUBrv0g282AujvQ/8AypWjbDJDodBMx85re+nqzgL/AIKfR1J+VaHsx4VDI00+BHGsp8TbH5Wbjta7Ns9/D4HnVJjLudAWEwIYiPyqRfxBa0O4x86qLF6SytHZzqkpWy2ODirKu5ehlXjlzZdeK3AAfMQvjrUTBNaTCOLmTe3DmXLqyjvPLhwr1tnDFDB4HhwNUuMu5SYmSNJH3uMHxzVZNuNdCZQSnfJllj8e67h0bS5b14EyCAfXLXi9tW6MhzCWJAOVYIkTGncKw7WwzLhcIxBOjaRrDOdPE5hWw9KdmLdt2MgCkZEETADEenGkeBWfFFVhdni7ma6xyg7y4/DQSAB3k8PWpGFwt66jYjfFAzHKpmQo0GpPODpXjGWM91cIs5TBcjnEyfQH4dtW+02Xq21A5Ionhy+Ao+pCfIo7F7FqpYdYcJDE/n+VTehGMuYrHLZulwsMYDNIKqe3gKt9rKEsqBwAiB3TVV9GwnaaHsS4fkP5qhN2aNLdujtApSlbnKKUpQHw1Ct7JtLELwCAasdLRJTidYLE95Os1OrUm2vdzM6kkZLr5JBIyDqIyBOo+YrpmJOs91opvgY5ZwjW8jYL2yrbcQwOYtKu6tLe91lYGDppMaDsFYr2yLBgFYBCoFDsqkJJUZVYAxrGnLuqsvX7tpirXmKj6uGdgsAl2N3gAFBRVH+Ic6wYzGXHz3FzdQX7luVjKUVbKaRMEm62vKask+plLJD8uvw9jYcXs9LpBcGQCshmXRokHKRIMDQ9lYjsWzAGUiCGEO4IKpkUggyIXT1PEzVXi9osd4UuwgNu2rHRCQGdybmU5QylVzwRPDU1IbGMMNacuy5riSz5QQpuAnMQIjKCobnIPOoplt/G29PXl7Et9i2SAuUxlKkB7gzBjLB4bryST1p1J7TU3RF5AAczoAO81rrY247M2e4tv21zRQDktBECjMsjM2d+2o2Le6FFu7dfrLY3jFVyhizM8QsKAtozOnWBNN1viyO2hHyx/T4G2vcAiSBOgk8dCdPIH0r4l0NwIPDgZ48K1bE4m6ysqszKVu7tyBmOY27do8Bpme4QeaqOMzWQ4oq0F2t2i12CqjN7Hd20tr1SSSQ7gcTEDTSm4T3hdDaK8C6sxInXSROkT6SK1nEY67vVRXaQ9q2QSoJByG45thD1WUsMxYAEQO/Hh8QwRmDZJTeBiugOJvOwzGCVAVVBPLMCRpTcHeVdJG20qu2FeL2sxLHrNGYg6BiOqwAzrpIaJIIqxqrVG8ZbyTFKUqCwpSlAU3TG3mwOJ/8AaY/hE/lXK8PeOQdxj4TXZNpWN5ZuJ95GX1UiuI4QwDPCQePcKxynTs+rNjTFezEc9arLtwyY4zXrB3AV4DT868341/Sue9Tt7NKJExl43l/iHGRFVAsC5cRTp1hPhwIHfw9KtMMxzmCYg9nprVftFYbQ8dQa0T5mDjfhZtO3LQypCk5YEBY4NpLcuNY9uOWQgGBAjrN4jz8uVatiNsHQNoV8dfCPCpWK2uLirDAALwPvTPMx7vpzqknI2xY8VLWydg8SoxIYkEG2e3tB1PPjwq02NbNy+bhEBBof4jw9BWqYEG7dGTUKI7iTAA/PyrdNlILaEAzBMkdvj6VdN1qYZIxUqiQOlGJnQchFe/osQHaDdq2H+L2/1qq23czOeyrv6H7ebF4h/u2gv4nH/wCdMesi+aO7jOtUpSuo84UpSgFKUoBSlKAUpSgFKUoBSlKAUpSgFKUoBSlKAUpSgFcvbofiQ5G7zKSdcycD3Zq6hSqTgpcTTHkeN2jl2G6JYtZ9l2/bt+X2qP0Uxf8AyuX37f8AVXUaVTsIm722fRHKLPQ7FAMTZM8uvb/qqAehOOKlTY4GV9pa/qrs1KlYkiktpk3bSOHYv6P8cy6WNezeWu0fxVK2R0BxWm+w4gTxe2ZkacG8fXurs9KvumbyM5vsjojdta7nLAMLKcTpJhuyjdHsXkIFo6mfeT+qukUqrxplo5nF3RxzGdD8aZIsE6ade3/VW0/RZ0fvYRL5xCFGuMsAlToob7pP3q3qlI41EnJtEsipilKVoYClKUApSlAKUpQClKUApSlAKUpQClKUApSlAKUpQClKUApSlAKUpQClKUApSlAKUpQClKUApSlAKUpQH//Z"/>
          <p:cNvSpPr>
            <a:spLocks noChangeAspect="1" noChangeArrowheads="1"/>
          </p:cNvSpPr>
          <p:nvPr/>
        </p:nvSpPr>
        <p:spPr bwMode="auto">
          <a:xfrm>
            <a:off x="155575" y="-2514600"/>
            <a:ext cx="69913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6" name="Picture 12" descr="http://m.topdoctorsonline.com/tdo-wap/data/images/384x288/pyramidal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6624736" cy="496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displus.sk/anatomia/scroll2/apendi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" y="260648"/>
            <a:ext cx="8167521" cy="554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7871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POROVNANIE CHODIDLA</a:t>
            </a:r>
            <a:endParaRPr lang="sk-SK" dirty="0"/>
          </a:p>
        </p:txBody>
      </p:sp>
      <p:pic>
        <p:nvPicPr>
          <p:cNvPr id="7170" name="Picture 2" descr="http://www.outfanatic.com/upload/gallery/outfanatic_924_No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272808" cy="42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539515" y="5589240"/>
            <a:ext cx="770493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A: gorila    B: orangutan    C: šimpanz   D: súčasný človek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4450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9492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ATAVIZMY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 descr="http://teomankilic.com/assets/img/cardio/foramen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4032448" cy="53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maminka.cz/GetThumbNail.aspx?id_file=11305483&amp;width=300&amp;height=225&amp;q=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120680" cy="45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fce-study.netdna-ssl.com/2/images/upload-flashcards/68/92/16/2689216_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47" y="1181937"/>
            <a:ext cx="3860837" cy="45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31</TotalTime>
  <Words>36</Words>
  <Application>Microsoft Office PowerPoint</Application>
  <PresentationFormat>Prezentácia na obrazovke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Papier</vt:lpstr>
      <vt:lpstr>Dôkazy živočíšneho pôvodu človeka</vt:lpstr>
      <vt:lpstr>Nepriame:</vt:lpstr>
      <vt:lpstr>Prezentácia programu PowerPoint</vt:lpstr>
      <vt:lpstr>Prezentácia programu PowerPoint</vt:lpstr>
      <vt:lpstr>RUDIMENTY:</vt:lpstr>
      <vt:lpstr>Prezentácia programu PowerPoint</vt:lpstr>
      <vt:lpstr>POROVNANIE CHODIDLA</vt:lpstr>
      <vt:lpstr>ATAVIZMY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Dôkazy živočíšneho pôvodu človeka</dc:title>
  <dc:creator>Guest</dc:creator>
  <cp:lastModifiedBy>Guest</cp:lastModifiedBy>
  <cp:revision>34</cp:revision>
  <dcterms:created xsi:type="dcterms:W3CDTF">2016-06-16T07:38:05Z</dcterms:created>
  <dcterms:modified xsi:type="dcterms:W3CDTF">2016-06-16T08:10:27Z</dcterms:modified>
</cp:coreProperties>
</file>