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6" r:id="rId4"/>
    <p:sldId id="265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15.11.2016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 smtClean="0"/>
              <a:t>3. </a:t>
            </a:r>
            <a:r>
              <a:rPr lang="sk-SK" sz="3600" b="1" dirty="0" err="1" smtClean="0"/>
              <a:t>Crebsov</a:t>
            </a:r>
            <a:r>
              <a:rPr lang="sk-SK" sz="3600" b="1" dirty="0" smtClean="0"/>
              <a:t> 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1021700">
            <a:off x="300854" y="5326489"/>
            <a:ext cx="5319790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Vznik 2 molekúl ATP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 smtClean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 smtClean="0"/>
              <a:t>Hlavným orgánom fotosyntézy je list a hlavnou </a:t>
            </a:r>
            <a:r>
              <a:rPr lang="sk-SK" b="1" dirty="0" err="1" smtClean="0"/>
              <a:t>organelou</a:t>
            </a:r>
            <a:r>
              <a:rPr lang="sk-SK" b="1" dirty="0" smtClean="0"/>
              <a:t> je mitochondria.</a:t>
            </a:r>
          </a:p>
          <a:p>
            <a:pPr>
              <a:buNone/>
            </a:pPr>
            <a:r>
              <a:rPr lang="sk-SK" b="1" dirty="0" smtClean="0"/>
              <a:t>K hlavným procesom fotosyntézy patrí primárna (tmavá) a sekundárna (svetelná) fáza.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Primárna fáza prebieha v </a:t>
            </a:r>
            <a:r>
              <a:rPr lang="sk-SK" b="1" dirty="0" err="1" smtClean="0"/>
              <a:t>tylakoidoch</a:t>
            </a:r>
            <a:r>
              <a:rPr lang="sk-SK" b="1" dirty="0" smtClean="0"/>
              <a:t> a sekundárna v </a:t>
            </a:r>
            <a:r>
              <a:rPr lang="sk-SK" b="1" dirty="0" err="1" smtClean="0"/>
              <a:t>stróme</a:t>
            </a:r>
            <a:r>
              <a:rPr lang="sk-SK" b="1" dirty="0" smtClean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 smtClean="0">
                <a:solidFill>
                  <a:srgbClr val="002060"/>
                </a:solidFill>
              </a:rPr>
              <a:t>DÝCHANIE rastlín</a:t>
            </a:r>
            <a:endParaRPr lang="sk-SK" sz="6600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Mgr. Ivana Richnavská</a:t>
            </a:r>
            <a:endParaRPr lang="sk-SK" b="1" dirty="0">
              <a:solidFill>
                <a:srgbClr val="002060"/>
              </a:solidFill>
            </a:endParaRP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/>
          <a:srcRect l="51471" t="47205" r="19117" b="8075"/>
          <a:stretch>
            <a:fillRect/>
          </a:stretch>
        </p:blipFill>
        <p:spPr bwMode="auto">
          <a:xfrm>
            <a:off x="2286000" y="2133600"/>
            <a:ext cx="4114800" cy="3703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PREČO JE DÝCHANIE PRE ŽIVÉ ORHANIZMY NEVYHNUTNÉ?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= </a:t>
            </a:r>
            <a:r>
              <a:rPr lang="sk-SK" b="1" dirty="0" err="1" smtClean="0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/>
              <a:t>Hlavný orgán: ???? </a:t>
            </a:r>
            <a:endParaRPr lang="sk-SK" sz="4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/>
              <a:t>Hlavná </a:t>
            </a:r>
            <a:r>
              <a:rPr lang="sk-SK" sz="4400" b="1" dirty="0" err="1" smtClean="0"/>
              <a:t>organela</a:t>
            </a:r>
            <a:r>
              <a:rPr lang="sk-SK" sz="4400" b="1" dirty="0" smtClean="0"/>
              <a:t>: ???? </a:t>
            </a:r>
            <a:endParaRPr lang="sk-SK" sz="4400" b="1" dirty="0"/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Dýchanie: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FFFF00"/>
                </a:solidFill>
              </a:rPr>
              <a:t>anaeróbne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FFFF00"/>
                </a:solidFill>
              </a:rPr>
              <a:t>aeróbne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AERÓBNE dýchanie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 smtClean="0"/>
              <a:t>1. Anaeróbna </a:t>
            </a:r>
            <a:r>
              <a:rPr lang="sk-SK" sz="3600" b="1" dirty="0" err="1" smtClean="0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/>
          <a:srcRect l="22609" r="23478"/>
          <a:stretch>
            <a:fillRect/>
          </a:stretch>
        </p:blipFill>
        <p:spPr bwMode="auto">
          <a:xfrm>
            <a:off x="2057400" y="2209800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219200" y="6096000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 smtClean="0"/>
              <a:t>2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 smtClean="0"/>
              <a:t>Dekarboxylácia</a:t>
            </a:r>
            <a:r>
              <a:rPr lang="sk-SK" sz="3600" b="1" dirty="0" smtClean="0"/>
              <a:t> kyseliny </a:t>
            </a:r>
            <a:r>
              <a:rPr lang="sk-SK" sz="3600" b="1" dirty="0" err="1" smtClean="0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</TotalTime>
  <Words>132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Technický</vt:lpstr>
      <vt:lpstr>Poprehadzuj písmená , vytvor správny pojem a definuj ho</vt:lpstr>
      <vt:lpstr>V uvedených poznámkach sa objavujú chyby, nájdi ich a oprav!</vt:lpstr>
      <vt:lpstr>DÝCHANIE rastlín</vt:lpstr>
      <vt:lpstr>PREČO JE DÝCHANIE PRE ŽIVÉ ORHANIZMY NEVYHNUTNÉ?</vt:lpstr>
      <vt:lpstr>= r_s_irácia</vt:lpstr>
      <vt:lpstr>Snímka 6</vt:lpstr>
      <vt:lpstr>Dýchanie:</vt:lpstr>
      <vt:lpstr>AERÓBNE dýchanie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hp</cp:lastModifiedBy>
  <cp:revision>38</cp:revision>
  <dcterms:created xsi:type="dcterms:W3CDTF">2016-11-14T17:58:38Z</dcterms:created>
  <dcterms:modified xsi:type="dcterms:W3CDTF">2016-11-15T17:21:28Z</dcterms:modified>
</cp:coreProperties>
</file>