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E703-E51F-4F21-9A28-F62D82EEAB01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8888F-FCD6-42BC-B65B-54892CE7C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330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8888F-FCD6-42BC-B65B-54892CE7C652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76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75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5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309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439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1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6290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050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629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32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226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016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95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781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344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610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824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7495-A3C9-4EC3-840F-EC7C3DAFDB63}" type="datetimeFigureOut">
              <a:rPr lang="sk-SK" smtClean="0"/>
              <a:t>5.10.2016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F3D8C-D11D-4CB8-91C1-99997A4F5F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100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28254"/>
            <a:ext cx="7766936" cy="1141381"/>
          </a:xfrm>
        </p:spPr>
        <p:txBody>
          <a:bodyPr/>
          <a:lstStyle/>
          <a:p>
            <a:r>
              <a:rPr lang="sk-SK" dirty="0" smtClean="0"/>
              <a:t>Moji domáci miláčikovia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Daniel Blahovský</a:t>
            </a:r>
          </a:p>
          <a:p>
            <a:endParaRPr lang="sk-SK" dirty="0"/>
          </a:p>
        </p:txBody>
      </p:sp>
      <p:pic>
        <p:nvPicPr>
          <p:cNvPr id="5122" name="Picture 2" descr="http://m.smedata.sk/api-media/media/image/sme/1/19/1998821/1998821_1200x.jpeg?re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542">
            <a:off x="603920" y="2703477"/>
            <a:ext cx="6288717" cy="338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5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+mn-lt"/>
              </a:rPr>
              <a:t>Ľudia </a:t>
            </a:r>
            <a:r>
              <a:rPr lang="sk-SK" dirty="0" smtClean="0">
                <a:latin typeface="+mn-lt"/>
              </a:rPr>
              <a:t>sa doma starajú o:</a:t>
            </a:r>
            <a:endParaRPr lang="sk-SK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 zvieratá, ktoré môžu byť: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</a:p>
          <a:p>
            <a:pPr marL="0" indent="0">
              <a:buNone/>
            </a:pPr>
            <a:r>
              <a:rPr lang="sk-SK" b="1" dirty="0" smtClean="0"/>
              <a:t>      v teráriách: </a:t>
            </a:r>
            <a:r>
              <a:rPr lang="sk-SK" dirty="0" smtClean="0"/>
              <a:t>hady,potkany,myši,škrečky atď.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 </a:t>
            </a:r>
            <a:r>
              <a:rPr lang="sk-SK" b="1" dirty="0" smtClean="0"/>
              <a:t>     v akváriách: </a:t>
            </a:r>
            <a:r>
              <a:rPr lang="sk-SK" dirty="0" smtClean="0"/>
              <a:t>ryby,korytnačky atď.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      v</a:t>
            </a:r>
            <a:r>
              <a:rPr lang="sk-SK" b="1" dirty="0" smtClean="0"/>
              <a:t> klietkach: </a:t>
            </a:r>
            <a:r>
              <a:rPr lang="sk-SK" dirty="0" smtClean="0"/>
              <a:t>vtáky - papagáje,andulky atď.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smtClean="0"/>
              <a:t>      v byte: </a:t>
            </a:r>
            <a:r>
              <a:rPr lang="sk-SK" dirty="0" smtClean="0"/>
              <a:t>psy,mačky, atď.</a:t>
            </a:r>
          </a:p>
        </p:txBody>
      </p:sp>
      <p:pic>
        <p:nvPicPr>
          <p:cNvPr id="4098" name="Picture 2" descr="Výsledok vyhľadávania obrázkov pre dopyt had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002" y="1156854"/>
            <a:ext cx="2288485" cy="1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ýsledok vyhľadávania obrázkov pre dopyt ry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244">
            <a:off x="8647711" y="230158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ýsledok vyhľadávania obrázkov pre dopyt andulk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08" y="2703945"/>
            <a:ext cx="1251657" cy="12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Výsledok vyhľadávania obrázkov pre dopyt krasne male ps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84" y="3955602"/>
            <a:ext cx="1744887" cy="171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Výsledok vyhľadávania obrázkov pre dopyt mack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21" y="5176028"/>
            <a:ext cx="1761932" cy="14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u="sng" dirty="0" smtClean="0"/>
              <a:t>Abby </a:t>
            </a:r>
            <a:r>
              <a:rPr lang="sk-SK" dirty="0" smtClean="0"/>
              <a:t>- Jorkšírsky teriér</a:t>
            </a:r>
            <a:endParaRPr lang="sk-SK" dirty="0"/>
          </a:p>
        </p:txBody>
      </p:sp>
      <p:pic>
        <p:nvPicPr>
          <p:cNvPr id="1026" name="Picture 2" descr="https://scontent-mxp1-1.xx.fbcdn.net/v/t1.0-9/13094162_1301021006592901_660530082417000559_n.jpg?oh=a4957934b28e7ac8e481f3fc59873422&amp;oe=586D10A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300" y="2041241"/>
            <a:ext cx="360245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334" y="1595021"/>
            <a:ext cx="68646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Krajina pôvodu: </a:t>
            </a:r>
            <a:r>
              <a:rPr lang="sk-SK" sz="2400" b="1" dirty="0" smtClean="0">
                <a:solidFill>
                  <a:srgbClr val="FF0000"/>
                </a:solidFill>
              </a:rPr>
              <a:t>Spojené kráľovstvo </a:t>
            </a:r>
          </a:p>
          <a:p>
            <a:endParaRPr lang="sk-SK" sz="2400" b="1" u="sng" dirty="0" smtClean="0"/>
          </a:p>
          <a:p>
            <a:r>
              <a:rPr lang="sk-SK" sz="2400" b="1" u="sng" dirty="0" smtClean="0">
                <a:solidFill>
                  <a:srgbClr val="FF0000"/>
                </a:solidFill>
              </a:rPr>
              <a:t>Vzhľad a povaha:</a:t>
            </a:r>
            <a:r>
              <a:rPr lang="sk-SK" sz="2400" b="1" u="sng" dirty="0" smtClean="0"/>
              <a:t>  </a:t>
            </a:r>
            <a:endParaRPr lang="sk-SK" sz="2400" b="1" u="sng" dirty="0" smtClean="0"/>
          </a:p>
          <a:p>
            <a:endParaRPr lang="sk-SK" sz="2400" b="1" u="sng" dirty="0" smtClean="0"/>
          </a:p>
          <a:p>
            <a:r>
              <a:rPr lang="sk-SK" sz="2400" dirty="0" smtClean="0"/>
              <a:t>-Jorkšír je pekne stavaný pes, </a:t>
            </a:r>
            <a:r>
              <a:rPr lang="sk-SK" sz="2400" dirty="0"/>
              <a:t>vysoký 20 až 24 cm, s ideálnou hmotnosťou 1,8 - 2,8 </a:t>
            </a:r>
            <a:r>
              <a:rPr lang="sk-SK" sz="2400" dirty="0" smtClean="0"/>
              <a:t>kg</a:t>
            </a:r>
            <a:r>
              <a:rPr lang="pt-BR" sz="2400" dirty="0" smtClean="0"/>
              <a:t> </a:t>
            </a:r>
            <a:r>
              <a:rPr lang="sk-SK" sz="2400" dirty="0" smtClean="0"/>
              <a:t> </a:t>
            </a:r>
          </a:p>
          <a:p>
            <a:endParaRPr lang="sk-SK" sz="2400" dirty="0" smtClean="0"/>
          </a:p>
          <a:p>
            <a:r>
              <a:rPr lang="sk-SK" sz="2400" dirty="0" smtClean="0"/>
              <a:t>- Je </a:t>
            </a:r>
            <a:r>
              <a:rPr lang="sk-SK" sz="2400" dirty="0"/>
              <a:t>to živý, inteligentný, </a:t>
            </a:r>
            <a:r>
              <a:rPr lang="sk-SK" sz="2400" dirty="0" smtClean="0"/>
              <a:t>sebavedomý pes</a:t>
            </a:r>
          </a:p>
          <a:p>
            <a:endParaRPr lang="sk-SK" sz="2400" dirty="0" smtClean="0"/>
          </a:p>
          <a:p>
            <a:r>
              <a:rPr lang="sk-SK" sz="2400" dirty="0" smtClean="0"/>
              <a:t>- Jeho </a:t>
            </a:r>
            <a:r>
              <a:rPr lang="sk-SK" sz="2400" dirty="0"/>
              <a:t>výchova nie je </a:t>
            </a:r>
            <a:r>
              <a:rPr lang="sk-SK" sz="2400" dirty="0" smtClean="0"/>
              <a:t>jednoduchá</a:t>
            </a:r>
          </a:p>
          <a:p>
            <a:endParaRPr lang="sk-SK" sz="2400" dirty="0" smtClean="0"/>
          </a:p>
          <a:p>
            <a:r>
              <a:rPr lang="sk-SK" sz="2400" dirty="0" smtClean="0"/>
              <a:t>- Tento psík sa taktiež veľmi rád hrá. Ale treba sa o neho riadne starať</a:t>
            </a:r>
            <a:endParaRPr lang="sk-SK" sz="2400" b="1" u="sng" dirty="0" smtClean="0"/>
          </a:p>
          <a:p>
            <a:endParaRPr lang="sk-SK" sz="2400" b="1" u="sng" dirty="0"/>
          </a:p>
        </p:txBody>
      </p:sp>
    </p:spTree>
    <p:extLst>
      <p:ext uri="{BB962C8B-B14F-4D97-AF65-F5344CB8AC3E}">
        <p14:creationId xmlns:p14="http://schemas.microsoft.com/office/powerpoint/2010/main" val="275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u="sng" dirty="0" smtClean="0"/>
              <a:t>Ariana </a:t>
            </a:r>
            <a:r>
              <a:rPr lang="sk-SK" dirty="0" smtClean="0"/>
              <a:t>- Bernský salašnícky pes</a:t>
            </a:r>
            <a:endParaRPr lang="sk-SK" dirty="0"/>
          </a:p>
        </p:txBody>
      </p:sp>
      <p:pic>
        <p:nvPicPr>
          <p:cNvPr id="2050" name="Picture 2" descr="https://scontent-mxp1-1.xx.fbcdn.net/v/t34.0-12/14610689_1437636339598033_176060788_n.jpg?oh=1d00a12021113cef1c71c7103014a7b7&amp;oe=57F7105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3664" y="1930400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7334" y="1653309"/>
            <a:ext cx="65598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Krajina pôvodu: </a:t>
            </a:r>
            <a:r>
              <a:rPr lang="sk-SK" sz="2400" b="1" dirty="0" smtClean="0">
                <a:solidFill>
                  <a:srgbClr val="FF0000"/>
                </a:solidFill>
              </a:rPr>
              <a:t>Švajčiarsko </a:t>
            </a:r>
          </a:p>
          <a:p>
            <a:endParaRPr lang="sk-SK" sz="2400" b="1" u="sng" dirty="0" smtClean="0"/>
          </a:p>
          <a:p>
            <a:r>
              <a:rPr lang="sk-SK" sz="2400" b="1" u="sng" dirty="0" smtClean="0">
                <a:solidFill>
                  <a:srgbClr val="FF0000"/>
                </a:solidFill>
              </a:rPr>
              <a:t>Vzhľad a povaha: </a:t>
            </a:r>
          </a:p>
          <a:p>
            <a:endParaRPr lang="sk-SK" sz="2400" b="1" dirty="0"/>
          </a:p>
          <a:p>
            <a:r>
              <a:rPr lang="sk-SK" sz="2400" b="1" dirty="0" smtClean="0"/>
              <a:t>- </a:t>
            </a:r>
            <a:r>
              <a:rPr lang="sk-SK" sz="2400" dirty="0" smtClean="0"/>
              <a:t>Bernský </a:t>
            </a:r>
            <a:r>
              <a:rPr lang="sk-SK" sz="2400" dirty="0"/>
              <a:t>salašnícky pes je stredne veľké </a:t>
            </a:r>
            <a:r>
              <a:rPr lang="sk-SK" sz="2400" dirty="0" smtClean="0"/>
              <a:t>až      veľké,trojfarebné plemeno</a:t>
            </a:r>
          </a:p>
          <a:p>
            <a:endParaRPr lang="sk-SK" sz="2400" dirty="0" smtClean="0"/>
          </a:p>
          <a:p>
            <a:r>
              <a:rPr lang="sk-SK" sz="2400" b="1" dirty="0" smtClean="0"/>
              <a:t>- </a:t>
            </a:r>
            <a:r>
              <a:rPr lang="sk-SK" sz="2400" dirty="0" smtClean="0"/>
              <a:t>Pôvodne </a:t>
            </a:r>
            <a:r>
              <a:rPr lang="sk-SK" sz="2400" dirty="0"/>
              <a:t>bol používaný ako strážny a ťažný pes na sedliackych </a:t>
            </a:r>
            <a:r>
              <a:rPr lang="sk-SK" sz="2400" dirty="0" smtClean="0"/>
              <a:t>dvoroch</a:t>
            </a:r>
          </a:p>
          <a:p>
            <a:endParaRPr lang="sk-SK" sz="2400" dirty="0" smtClean="0"/>
          </a:p>
          <a:p>
            <a:r>
              <a:rPr lang="sk-SK" sz="2400" b="1" dirty="0" smtClean="0"/>
              <a:t>- </a:t>
            </a:r>
            <a:r>
              <a:rPr lang="sk-SK" sz="2400" dirty="0" smtClean="0"/>
              <a:t>Podobne </a:t>
            </a:r>
            <a:r>
              <a:rPr lang="sk-SK" sz="2400" dirty="0"/>
              <a:t>ako</a:t>
            </a:r>
            <a:r>
              <a:rPr lang="sk-SK" sz="2400" b="1" u="sng" dirty="0">
                <a:solidFill>
                  <a:srgbClr val="FF0000"/>
                </a:solidFill>
              </a:rPr>
              <a:t> </a:t>
            </a:r>
            <a:r>
              <a:rPr lang="sk-SK" sz="2400" b="1" u="sng" dirty="0" smtClean="0">
                <a:solidFill>
                  <a:srgbClr val="FF0000"/>
                </a:solidFill>
              </a:rPr>
              <a:t>Bernardýn</a:t>
            </a:r>
            <a:r>
              <a:rPr lang="sk-SK" sz="2400" dirty="0"/>
              <a:t> vie vyhľadávať ľudí v lavínach a </a:t>
            </a:r>
            <a:r>
              <a:rPr lang="sk-SK" sz="2400" dirty="0" smtClean="0"/>
              <a:t>závejoch</a:t>
            </a:r>
          </a:p>
          <a:p>
            <a:endParaRPr lang="sk-SK" sz="2400" b="1" dirty="0" smtClean="0"/>
          </a:p>
          <a:p>
            <a:endParaRPr lang="sk-SK" sz="2400" b="1" dirty="0"/>
          </a:p>
          <a:p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7003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127" y="0"/>
            <a:ext cx="9144000" cy="1300672"/>
          </a:xfrm>
        </p:spPr>
        <p:txBody>
          <a:bodyPr>
            <a:normAutofit/>
          </a:bodyPr>
          <a:lstStyle/>
          <a:p>
            <a:r>
              <a:rPr lang="sk-SK" sz="2400" i="1" dirty="0" smtClean="0">
                <a:solidFill>
                  <a:srgbClr val="FF0000"/>
                </a:solidFill>
              </a:rPr>
              <a:t>Milí spolužiaci,na záver by som chcel povedať, že domáci miláčikovia sú tu pre radosť a potešenie.Máme zároveň aj veľkú zodpovednosť, aby sme sa o nich dôkladne starali</a:t>
            </a:r>
            <a:r>
              <a:rPr lang="sk-SK" sz="2400" i="1" dirty="0" smtClean="0"/>
              <a:t>.</a:t>
            </a:r>
            <a:endParaRPr lang="sk-SK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5896" y="5202238"/>
            <a:ext cx="8256104" cy="1655762"/>
          </a:xfrm>
        </p:spPr>
        <p:txBody>
          <a:bodyPr>
            <a:normAutofit fontScale="92500" lnSpcReduction="20000"/>
          </a:bodyPr>
          <a:lstStyle/>
          <a:p>
            <a:r>
              <a:rPr lang="sk-SK" sz="6600" b="1" dirty="0" smtClean="0">
                <a:solidFill>
                  <a:srgbClr val="002060"/>
                </a:solidFill>
              </a:rPr>
              <a:t>Ďakujem za pozornosť.</a:t>
            </a:r>
            <a:endParaRPr lang="sk-SK" sz="66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Výsledok vyhľadávania obrázkov pre dopyt śmajl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96" y="250505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ýsledok vyhľadávania obrázkov pre dopyt śmajl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8537">
            <a:off x="4819345" y="4894462"/>
            <a:ext cx="2335833" cy="17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ýsledok vyhľadávania obrázkov pre dopyt śmajli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1014">
            <a:off x="623165" y="2285764"/>
            <a:ext cx="4188052" cy="313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177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Moji domáci miláčikovia</vt:lpstr>
      <vt:lpstr>Ľudia sa doma starajú o:</vt:lpstr>
      <vt:lpstr>Abby - Jorkšírsky teriér</vt:lpstr>
      <vt:lpstr>Ariana - Bernský salašnícky pes</vt:lpstr>
      <vt:lpstr>Milí spolužiaci,na záver by som chcel povedať, že domáci miláčikovia sú tu pre radosť a potešenie.Máme zároveň aj veľkú zodpovednosť, aby sme sa o nich dôkladne starali.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Moji domáci miláčikovia</dc:title>
  <dc:creator>Samuel Blahovský</dc:creator>
  <cp:lastModifiedBy>Samuel Blahovský</cp:lastModifiedBy>
  <cp:revision>16</cp:revision>
  <dcterms:created xsi:type="dcterms:W3CDTF">2016-10-05T13:07:39Z</dcterms:created>
  <dcterms:modified xsi:type="dcterms:W3CDTF">2016-10-05T15:20:03Z</dcterms:modified>
</cp:coreProperties>
</file>