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23.3.2015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p6TfsWp5h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8077200" cy="3200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6000" dirty="0" smtClean="0">
                <a:solidFill>
                  <a:schemeClr val="bg1"/>
                </a:solidFill>
              </a:rPr>
              <a:t>ŽIVOT BUNKY – fotosyntéza, dýchanie, pohyb</a:t>
            </a:r>
            <a:endParaRPr lang="sk-SK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956" r="12029"/>
          <a:stretch>
            <a:fillRect/>
          </a:stretch>
        </p:blipFill>
        <p:spPr bwMode="auto">
          <a:xfrm>
            <a:off x="-30700" y="38492"/>
            <a:ext cx="9174700" cy="68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dĺžnik 4"/>
          <p:cNvSpPr/>
          <p:nvPr/>
        </p:nvSpPr>
        <p:spPr>
          <a:xfrm>
            <a:off x="457200" y="2590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u="sng" dirty="0" smtClean="0">
                <a:hlinkClick r:id="rId3"/>
              </a:rPr>
              <a:t>https://www.youtube.com/watch?v=Pp6TfsWp5hk</a:t>
            </a:r>
            <a:r>
              <a:rPr lang="sk-SK" dirty="0" smtClean="0"/>
              <a:t>  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956" r="12956"/>
          <a:stretch>
            <a:fillRect/>
          </a:stretch>
        </p:blipFill>
        <p:spPr bwMode="auto">
          <a:xfrm>
            <a:off x="0" y="-1"/>
            <a:ext cx="9144000" cy="693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</TotalTime>
  <Words>11</Words>
  <PresentationFormat>Prezentácia na obrazovke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Modul</vt:lpstr>
      <vt:lpstr>ŽIVOT BUNKY – fotosyntéza, dýchanie, pohyb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4</cp:revision>
  <dcterms:created xsi:type="dcterms:W3CDTF">2015-03-23T16:56:07Z</dcterms:created>
  <dcterms:modified xsi:type="dcterms:W3CDTF">2015-03-23T16:59:57Z</dcterms:modified>
</cp:coreProperties>
</file>